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09" r:id="rId5"/>
    <p:sldId id="314" r:id="rId6"/>
    <p:sldId id="310" r:id="rId7"/>
    <p:sldId id="312" r:id="rId8"/>
    <p:sldId id="261" r:id="rId9"/>
    <p:sldId id="260" r:id="rId10"/>
    <p:sldId id="275" r:id="rId11"/>
    <p:sldId id="277" r:id="rId12"/>
    <p:sldId id="276" r:id="rId13"/>
    <p:sldId id="311" r:id="rId14"/>
    <p:sldId id="259" r:id="rId15"/>
    <p:sldId id="258" r:id="rId16"/>
    <p:sldId id="315" r:id="rId17"/>
    <p:sldId id="313" r:id="rId18"/>
    <p:sldId id="317" r:id="rId19"/>
    <p:sldId id="30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3E993-C4A4-C5C9-7C91-DCEA08681507}" v="9" dt="2024-04-25T12:27:04.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van Dijk - Wijmenga" userId="25fa7317-683e-43b8-8b45-fed6c0dccb85" providerId="ADAL" clId="{BADDE1EC-C93F-446F-AC87-4D87776F5B09}"/>
    <pc:docChg chg="undo redo custSel addSld delSld modSld sldOrd">
      <pc:chgData name="Luc van Dijk - Wijmenga" userId="25fa7317-683e-43b8-8b45-fed6c0dccb85" providerId="ADAL" clId="{BADDE1EC-C93F-446F-AC87-4D87776F5B09}" dt="2024-04-24T08:56:30.593" v="1399" actId="20577"/>
      <pc:docMkLst>
        <pc:docMk/>
      </pc:docMkLst>
      <pc:sldChg chg="modSp new del mod">
        <pc:chgData name="Luc van Dijk - Wijmenga" userId="25fa7317-683e-43b8-8b45-fed6c0dccb85" providerId="ADAL" clId="{BADDE1EC-C93F-446F-AC87-4D87776F5B09}" dt="2024-04-23T10:11:16.854" v="490" actId="47"/>
        <pc:sldMkLst>
          <pc:docMk/>
          <pc:sldMk cId="792923231" sldId="256"/>
        </pc:sldMkLst>
        <pc:spChg chg="mod">
          <ac:chgData name="Luc van Dijk - Wijmenga" userId="25fa7317-683e-43b8-8b45-fed6c0dccb85" providerId="ADAL" clId="{BADDE1EC-C93F-446F-AC87-4D87776F5B09}" dt="2024-04-23T10:06:23.368" v="263" actId="20577"/>
          <ac:spMkLst>
            <pc:docMk/>
            <pc:sldMk cId="792923231" sldId="256"/>
            <ac:spMk id="2" creationId="{A0FEF7BD-3307-10BE-4899-77806FF00A24}"/>
          </ac:spMkLst>
        </pc:spChg>
        <pc:spChg chg="mod">
          <ac:chgData name="Luc van Dijk - Wijmenga" userId="25fa7317-683e-43b8-8b45-fed6c0dccb85" providerId="ADAL" clId="{BADDE1EC-C93F-446F-AC87-4D87776F5B09}" dt="2024-04-23T10:07:01.362" v="428" actId="313"/>
          <ac:spMkLst>
            <pc:docMk/>
            <pc:sldMk cId="792923231" sldId="256"/>
            <ac:spMk id="3" creationId="{BCCF5577-F243-2FAC-0CC5-50A263D077F8}"/>
          </ac:spMkLst>
        </pc:spChg>
      </pc:sldChg>
      <pc:sldChg chg="addSp modSp new del mod setBg">
        <pc:chgData name="Luc van Dijk - Wijmenga" userId="25fa7317-683e-43b8-8b45-fed6c0dccb85" providerId="ADAL" clId="{BADDE1EC-C93F-446F-AC87-4D87776F5B09}" dt="2024-04-23T10:12:55.635" v="613" actId="47"/>
        <pc:sldMkLst>
          <pc:docMk/>
          <pc:sldMk cId="3068749083" sldId="257"/>
        </pc:sldMkLst>
        <pc:spChg chg="mod">
          <ac:chgData name="Luc van Dijk - Wijmenga" userId="25fa7317-683e-43b8-8b45-fed6c0dccb85" providerId="ADAL" clId="{BADDE1EC-C93F-446F-AC87-4D87776F5B09}" dt="2024-04-23T10:07:26.863" v="430" actId="26606"/>
          <ac:spMkLst>
            <pc:docMk/>
            <pc:sldMk cId="3068749083" sldId="257"/>
            <ac:spMk id="2" creationId="{36041DBE-F624-84AD-CFA6-751F06C56D46}"/>
          </ac:spMkLst>
        </pc:spChg>
        <pc:spChg chg="mod">
          <ac:chgData name="Luc van Dijk - Wijmenga" userId="25fa7317-683e-43b8-8b45-fed6c0dccb85" providerId="ADAL" clId="{BADDE1EC-C93F-446F-AC87-4D87776F5B09}" dt="2024-04-23T10:07:26.863" v="430" actId="26606"/>
          <ac:spMkLst>
            <pc:docMk/>
            <pc:sldMk cId="3068749083" sldId="257"/>
            <ac:spMk id="3" creationId="{0F6D2B09-1BE5-DA5C-3322-C983694A6836}"/>
          </ac:spMkLst>
        </pc:spChg>
        <pc:spChg chg="add">
          <ac:chgData name="Luc van Dijk - Wijmenga" userId="25fa7317-683e-43b8-8b45-fed6c0dccb85" providerId="ADAL" clId="{BADDE1EC-C93F-446F-AC87-4D87776F5B09}" dt="2024-04-23T10:07:26.863" v="430" actId="26606"/>
          <ac:spMkLst>
            <pc:docMk/>
            <pc:sldMk cId="3068749083" sldId="257"/>
            <ac:spMk id="1031" creationId="{F13C74B1-5B17-4795-BED0-7140497B445A}"/>
          </ac:spMkLst>
        </pc:spChg>
        <pc:spChg chg="add">
          <ac:chgData name="Luc van Dijk - Wijmenga" userId="25fa7317-683e-43b8-8b45-fed6c0dccb85" providerId="ADAL" clId="{BADDE1EC-C93F-446F-AC87-4D87776F5B09}" dt="2024-04-23T10:07:26.863" v="430" actId="26606"/>
          <ac:spMkLst>
            <pc:docMk/>
            <pc:sldMk cId="3068749083" sldId="257"/>
            <ac:spMk id="1033" creationId="{D4974D33-8DC5-464E-8C6D-BE58F0669C17}"/>
          </ac:spMkLst>
        </pc:spChg>
        <pc:picChg chg="add mod">
          <ac:chgData name="Luc van Dijk - Wijmenga" userId="25fa7317-683e-43b8-8b45-fed6c0dccb85" providerId="ADAL" clId="{BADDE1EC-C93F-446F-AC87-4D87776F5B09}" dt="2024-04-23T10:07:26.863" v="430" actId="26606"/>
          <ac:picMkLst>
            <pc:docMk/>
            <pc:sldMk cId="3068749083" sldId="257"/>
            <ac:picMk id="1026" creationId="{36CADB9C-8584-BCD3-91D1-C45872BDD4CA}"/>
          </ac:picMkLst>
        </pc:picChg>
      </pc:sldChg>
      <pc:sldChg chg="modSp new mod">
        <pc:chgData name="Luc van Dijk - Wijmenga" userId="25fa7317-683e-43b8-8b45-fed6c0dccb85" providerId="ADAL" clId="{BADDE1EC-C93F-446F-AC87-4D87776F5B09}" dt="2024-04-23T10:04:36.925" v="192" actId="20577"/>
        <pc:sldMkLst>
          <pc:docMk/>
          <pc:sldMk cId="2857542882" sldId="258"/>
        </pc:sldMkLst>
        <pc:spChg chg="mod">
          <ac:chgData name="Luc van Dijk - Wijmenga" userId="25fa7317-683e-43b8-8b45-fed6c0dccb85" providerId="ADAL" clId="{BADDE1EC-C93F-446F-AC87-4D87776F5B09}" dt="2024-04-23T10:04:05.766" v="170" actId="20577"/>
          <ac:spMkLst>
            <pc:docMk/>
            <pc:sldMk cId="2857542882" sldId="258"/>
            <ac:spMk id="2" creationId="{FC57E33B-55E7-626F-3BC6-761B4D926ACE}"/>
          </ac:spMkLst>
        </pc:spChg>
        <pc:spChg chg="mod">
          <ac:chgData name="Luc van Dijk - Wijmenga" userId="25fa7317-683e-43b8-8b45-fed6c0dccb85" providerId="ADAL" clId="{BADDE1EC-C93F-446F-AC87-4D87776F5B09}" dt="2024-04-23T10:04:36.925" v="192" actId="20577"/>
          <ac:spMkLst>
            <pc:docMk/>
            <pc:sldMk cId="2857542882" sldId="258"/>
            <ac:spMk id="3" creationId="{B68B6791-32FF-836F-C0B8-100229F75B54}"/>
          </ac:spMkLst>
        </pc:spChg>
      </pc:sldChg>
      <pc:sldChg chg="addSp delSp modSp new mod setBg">
        <pc:chgData name="Luc van Dijk - Wijmenga" userId="25fa7317-683e-43b8-8b45-fed6c0dccb85" providerId="ADAL" clId="{BADDE1EC-C93F-446F-AC87-4D87776F5B09}" dt="2024-04-23T10:20:17.994" v="798" actId="14100"/>
        <pc:sldMkLst>
          <pc:docMk/>
          <pc:sldMk cId="20832948" sldId="259"/>
        </pc:sldMkLst>
        <pc:spChg chg="mod">
          <ac:chgData name="Luc van Dijk - Wijmenga" userId="25fa7317-683e-43b8-8b45-fed6c0dccb85" providerId="ADAL" clId="{BADDE1EC-C93F-446F-AC87-4D87776F5B09}" dt="2024-04-23T10:19:52.614" v="789" actId="26606"/>
          <ac:spMkLst>
            <pc:docMk/>
            <pc:sldMk cId="20832948" sldId="259"/>
            <ac:spMk id="2" creationId="{215F96D1-7558-6923-854D-4D4EB0D3EAD0}"/>
          </ac:spMkLst>
        </pc:spChg>
        <pc:spChg chg="mod ord">
          <ac:chgData name="Luc van Dijk - Wijmenga" userId="25fa7317-683e-43b8-8b45-fed6c0dccb85" providerId="ADAL" clId="{BADDE1EC-C93F-446F-AC87-4D87776F5B09}" dt="2024-04-23T10:19:59.525" v="793" actId="14100"/>
          <ac:spMkLst>
            <pc:docMk/>
            <pc:sldMk cId="20832948" sldId="259"/>
            <ac:spMk id="3" creationId="{62F92A34-AC09-5D96-29B4-8E53AA8968E5}"/>
          </ac:spMkLst>
        </pc:spChg>
        <pc:spChg chg="add del">
          <ac:chgData name="Luc van Dijk - Wijmenga" userId="25fa7317-683e-43b8-8b45-fed6c0dccb85" providerId="ADAL" clId="{BADDE1EC-C93F-446F-AC87-4D87776F5B09}" dt="2024-04-23T10:15:37.235" v="674" actId="26606"/>
          <ac:spMkLst>
            <pc:docMk/>
            <pc:sldMk cId="20832948" sldId="259"/>
            <ac:spMk id="9" creationId="{3ECBE1F1-D69B-4AFA-ABD5-8E41720EF6DE}"/>
          </ac:spMkLst>
        </pc:spChg>
        <pc:spChg chg="add del">
          <ac:chgData name="Luc van Dijk - Wijmenga" userId="25fa7317-683e-43b8-8b45-fed6c0dccb85" providerId="ADAL" clId="{BADDE1EC-C93F-446F-AC87-4D87776F5B09}" dt="2024-04-23T10:15:37.235" v="674" actId="26606"/>
          <ac:spMkLst>
            <pc:docMk/>
            <pc:sldMk cId="20832948" sldId="259"/>
            <ac:spMk id="11" creationId="{603A6265-E10C-4B85-9C20-E75FCAF9CC63}"/>
          </ac:spMkLst>
        </pc:spChg>
        <pc:picChg chg="add del">
          <ac:chgData name="Luc van Dijk - Wijmenga" userId="25fa7317-683e-43b8-8b45-fed6c0dccb85" providerId="ADAL" clId="{BADDE1EC-C93F-446F-AC87-4D87776F5B09}" dt="2024-04-23T10:15:37.235" v="674" actId="26606"/>
          <ac:picMkLst>
            <pc:docMk/>
            <pc:sldMk cId="20832948" sldId="259"/>
            <ac:picMk id="5" creationId="{00BDBDBB-8AAC-33C1-3B3F-1A8937BFD45A}"/>
          </ac:picMkLst>
        </pc:picChg>
        <pc:picChg chg="add mod">
          <ac:chgData name="Luc van Dijk - Wijmenga" userId="25fa7317-683e-43b8-8b45-fed6c0dccb85" providerId="ADAL" clId="{BADDE1EC-C93F-446F-AC87-4D87776F5B09}" dt="2024-04-23T10:19:52.614" v="789" actId="26606"/>
          <ac:picMkLst>
            <pc:docMk/>
            <pc:sldMk cId="20832948" sldId="259"/>
            <ac:picMk id="6146" creationId="{DB4FB24B-F472-46DF-79B5-D4E0AA125D08}"/>
          </ac:picMkLst>
        </pc:picChg>
        <pc:picChg chg="add mod">
          <ac:chgData name="Luc van Dijk - Wijmenga" userId="25fa7317-683e-43b8-8b45-fed6c0dccb85" providerId="ADAL" clId="{BADDE1EC-C93F-446F-AC87-4D87776F5B09}" dt="2024-04-23T10:20:17.994" v="798" actId="14100"/>
          <ac:picMkLst>
            <pc:docMk/>
            <pc:sldMk cId="20832948" sldId="259"/>
            <ac:picMk id="6148" creationId="{0EFBF97C-847E-D034-03C3-3E4771B17AE4}"/>
          </ac:picMkLst>
        </pc:picChg>
      </pc:sldChg>
      <pc:sldChg chg="addSp delSp modSp new mod setBg">
        <pc:chgData name="Luc van Dijk - Wijmenga" userId="25fa7317-683e-43b8-8b45-fed6c0dccb85" providerId="ADAL" clId="{BADDE1EC-C93F-446F-AC87-4D87776F5B09}" dt="2024-04-23T10:14:46.099" v="668" actId="113"/>
        <pc:sldMkLst>
          <pc:docMk/>
          <pc:sldMk cId="3666681282" sldId="260"/>
        </pc:sldMkLst>
        <pc:spChg chg="mod">
          <ac:chgData name="Luc van Dijk - Wijmenga" userId="25fa7317-683e-43b8-8b45-fed6c0dccb85" providerId="ADAL" clId="{BADDE1EC-C93F-446F-AC87-4D87776F5B09}" dt="2024-04-23T10:14:40.649" v="665" actId="26606"/>
          <ac:spMkLst>
            <pc:docMk/>
            <pc:sldMk cId="3666681282" sldId="260"/>
            <ac:spMk id="2" creationId="{4B8F11F2-2722-2801-40DD-28A433CDC743}"/>
          </ac:spMkLst>
        </pc:spChg>
        <pc:spChg chg="add del mod">
          <ac:chgData name="Luc van Dijk - Wijmenga" userId="25fa7317-683e-43b8-8b45-fed6c0dccb85" providerId="ADAL" clId="{BADDE1EC-C93F-446F-AC87-4D87776F5B09}" dt="2024-04-23T10:14:46.099" v="668" actId="113"/>
          <ac:spMkLst>
            <pc:docMk/>
            <pc:sldMk cId="3666681282" sldId="260"/>
            <ac:spMk id="3" creationId="{4863A3C0-6E26-BAD6-193A-C1AB2720D070}"/>
          </ac:spMkLst>
        </pc:spChg>
        <pc:spChg chg="add mod">
          <ac:chgData name="Luc van Dijk - Wijmenga" userId="25fa7317-683e-43b8-8b45-fed6c0dccb85" providerId="ADAL" clId="{BADDE1EC-C93F-446F-AC87-4D87776F5B09}" dt="2024-04-23T10:08:07.064" v="448"/>
          <ac:spMkLst>
            <pc:docMk/>
            <pc:sldMk cId="3666681282" sldId="260"/>
            <ac:spMk id="4" creationId="{0D1C1277-904E-4825-65E5-1435B7D8F40D}"/>
          </ac:spMkLst>
        </pc:spChg>
        <pc:spChg chg="add">
          <ac:chgData name="Luc van Dijk - Wijmenga" userId="25fa7317-683e-43b8-8b45-fed6c0dccb85" providerId="ADAL" clId="{BADDE1EC-C93F-446F-AC87-4D87776F5B09}" dt="2024-04-23T10:14:40.649" v="665" actId="26606"/>
          <ac:spMkLst>
            <pc:docMk/>
            <pc:sldMk cId="3666681282" sldId="260"/>
            <ac:spMk id="9" creationId="{F13C74B1-5B17-4795-BED0-7140497B445A}"/>
          </ac:spMkLst>
        </pc:spChg>
        <pc:spChg chg="add">
          <ac:chgData name="Luc van Dijk - Wijmenga" userId="25fa7317-683e-43b8-8b45-fed6c0dccb85" providerId="ADAL" clId="{BADDE1EC-C93F-446F-AC87-4D87776F5B09}" dt="2024-04-23T10:14:40.649" v="665" actId="26606"/>
          <ac:spMkLst>
            <pc:docMk/>
            <pc:sldMk cId="3666681282" sldId="260"/>
            <ac:spMk id="11" creationId="{D4974D33-8DC5-464E-8C6D-BE58F0669C17}"/>
          </ac:spMkLst>
        </pc:spChg>
        <pc:picChg chg="add">
          <ac:chgData name="Luc van Dijk - Wijmenga" userId="25fa7317-683e-43b8-8b45-fed6c0dccb85" providerId="ADAL" clId="{BADDE1EC-C93F-446F-AC87-4D87776F5B09}" dt="2024-04-23T10:14:40.649" v="665" actId="26606"/>
          <ac:picMkLst>
            <pc:docMk/>
            <pc:sldMk cId="3666681282" sldId="260"/>
            <ac:picMk id="5" creationId="{3C5DA71C-8BD6-0E98-A2F6-68B8CFEAC86B}"/>
          </ac:picMkLst>
        </pc:picChg>
      </pc:sldChg>
      <pc:sldChg chg="addSp delSp modSp new mod setBg">
        <pc:chgData name="Luc van Dijk - Wijmenga" userId="25fa7317-683e-43b8-8b45-fed6c0dccb85" providerId="ADAL" clId="{BADDE1EC-C93F-446F-AC87-4D87776F5B09}" dt="2024-04-24T08:56:30.593" v="1399" actId="20577"/>
        <pc:sldMkLst>
          <pc:docMk/>
          <pc:sldMk cId="2385982634" sldId="261"/>
        </pc:sldMkLst>
        <pc:spChg chg="mod">
          <ac:chgData name="Luc van Dijk - Wijmenga" userId="25fa7317-683e-43b8-8b45-fed6c0dccb85" providerId="ADAL" clId="{BADDE1EC-C93F-446F-AC87-4D87776F5B09}" dt="2024-04-23T10:13:30.235" v="629" actId="26606"/>
          <ac:spMkLst>
            <pc:docMk/>
            <pc:sldMk cId="2385982634" sldId="261"/>
            <ac:spMk id="2" creationId="{D259084E-C41E-BF43-2DE3-240553395A32}"/>
          </ac:spMkLst>
        </pc:spChg>
        <pc:spChg chg="mod ord">
          <ac:chgData name="Luc van Dijk - Wijmenga" userId="25fa7317-683e-43b8-8b45-fed6c0dccb85" providerId="ADAL" clId="{BADDE1EC-C93F-446F-AC87-4D87776F5B09}" dt="2024-04-24T08:56:30.593" v="1399" actId="20577"/>
          <ac:spMkLst>
            <pc:docMk/>
            <pc:sldMk cId="2385982634" sldId="261"/>
            <ac:spMk id="3" creationId="{0BF48C7A-268B-0378-D531-E6DA1A64E4CB}"/>
          </ac:spMkLst>
        </pc:spChg>
        <pc:spChg chg="add">
          <ac:chgData name="Luc van Dijk - Wijmenga" userId="25fa7317-683e-43b8-8b45-fed6c0dccb85" providerId="ADAL" clId="{BADDE1EC-C93F-446F-AC87-4D87776F5B09}" dt="2024-04-23T10:13:30.235" v="629" actId="26606"/>
          <ac:spMkLst>
            <pc:docMk/>
            <pc:sldMk cId="2385982634" sldId="261"/>
            <ac:spMk id="3076" creationId="{F13C74B1-5B17-4795-BED0-7140497B445A}"/>
          </ac:spMkLst>
        </pc:spChg>
        <pc:spChg chg="add">
          <ac:chgData name="Luc van Dijk - Wijmenga" userId="25fa7317-683e-43b8-8b45-fed6c0dccb85" providerId="ADAL" clId="{BADDE1EC-C93F-446F-AC87-4D87776F5B09}" dt="2024-04-23T10:13:30.235" v="629" actId="26606"/>
          <ac:spMkLst>
            <pc:docMk/>
            <pc:sldMk cId="2385982634" sldId="261"/>
            <ac:spMk id="3077" creationId="{D4974D33-8DC5-464E-8C6D-BE58F0669C17}"/>
          </ac:spMkLst>
        </pc:spChg>
        <pc:spChg chg="add del">
          <ac:chgData name="Luc van Dijk - Wijmenga" userId="25fa7317-683e-43b8-8b45-fed6c0dccb85" providerId="ADAL" clId="{BADDE1EC-C93F-446F-AC87-4D87776F5B09}" dt="2024-04-23T10:13:28.463" v="626" actId="26606"/>
          <ac:spMkLst>
            <pc:docMk/>
            <pc:sldMk cId="2385982634" sldId="261"/>
            <ac:spMk id="3079" creationId="{F13C74B1-5B17-4795-BED0-7140497B445A}"/>
          </ac:spMkLst>
        </pc:spChg>
        <pc:spChg chg="add del">
          <ac:chgData name="Luc van Dijk - Wijmenga" userId="25fa7317-683e-43b8-8b45-fed6c0dccb85" providerId="ADAL" clId="{BADDE1EC-C93F-446F-AC87-4D87776F5B09}" dt="2024-04-23T10:13:28.463" v="626" actId="26606"/>
          <ac:spMkLst>
            <pc:docMk/>
            <pc:sldMk cId="2385982634" sldId="261"/>
            <ac:spMk id="3081" creationId="{D4974D33-8DC5-464E-8C6D-BE58F0669C17}"/>
          </ac:spMkLst>
        </pc:spChg>
        <pc:picChg chg="add mod">
          <ac:chgData name="Luc van Dijk - Wijmenga" userId="25fa7317-683e-43b8-8b45-fed6c0dccb85" providerId="ADAL" clId="{BADDE1EC-C93F-446F-AC87-4D87776F5B09}" dt="2024-04-23T10:13:30.235" v="629" actId="26606"/>
          <ac:picMkLst>
            <pc:docMk/>
            <pc:sldMk cId="2385982634" sldId="261"/>
            <ac:picMk id="3074" creationId="{0A8CDA06-CEFD-5A49-9CDB-15FABCF6F678}"/>
          </ac:picMkLst>
        </pc:picChg>
      </pc:sldChg>
      <pc:sldChg chg="add">
        <pc:chgData name="Luc van Dijk - Wijmenga" userId="25fa7317-683e-43b8-8b45-fed6c0dccb85" providerId="ADAL" clId="{BADDE1EC-C93F-446F-AC87-4D87776F5B09}" dt="2024-04-23T11:02:23.920" v="1315"/>
        <pc:sldMkLst>
          <pc:docMk/>
          <pc:sldMk cId="1796993076" sldId="275"/>
        </pc:sldMkLst>
      </pc:sldChg>
      <pc:sldChg chg="add">
        <pc:chgData name="Luc van Dijk - Wijmenga" userId="25fa7317-683e-43b8-8b45-fed6c0dccb85" providerId="ADAL" clId="{BADDE1EC-C93F-446F-AC87-4D87776F5B09}" dt="2024-04-23T11:02:23.920" v="1315"/>
        <pc:sldMkLst>
          <pc:docMk/>
          <pc:sldMk cId="1357100056" sldId="276"/>
        </pc:sldMkLst>
      </pc:sldChg>
      <pc:sldChg chg="add">
        <pc:chgData name="Luc van Dijk - Wijmenga" userId="25fa7317-683e-43b8-8b45-fed6c0dccb85" providerId="ADAL" clId="{BADDE1EC-C93F-446F-AC87-4D87776F5B09}" dt="2024-04-23T11:02:23.920" v="1315"/>
        <pc:sldMkLst>
          <pc:docMk/>
          <pc:sldMk cId="4166863275" sldId="277"/>
        </pc:sldMkLst>
      </pc:sldChg>
      <pc:sldChg chg="add">
        <pc:chgData name="Luc van Dijk - Wijmenga" userId="25fa7317-683e-43b8-8b45-fed6c0dccb85" providerId="ADAL" clId="{BADDE1EC-C93F-446F-AC87-4D87776F5B09}" dt="2024-04-23T10:10:26.833" v="488"/>
        <pc:sldMkLst>
          <pc:docMk/>
          <pc:sldMk cId="0" sldId="308"/>
        </pc:sldMkLst>
      </pc:sldChg>
      <pc:sldChg chg="add">
        <pc:chgData name="Luc van Dijk - Wijmenga" userId="25fa7317-683e-43b8-8b45-fed6c0dccb85" providerId="ADAL" clId="{BADDE1EC-C93F-446F-AC87-4D87776F5B09}" dt="2024-04-23T10:11:14.639" v="489"/>
        <pc:sldMkLst>
          <pc:docMk/>
          <pc:sldMk cId="0" sldId="309"/>
        </pc:sldMkLst>
      </pc:sldChg>
      <pc:sldChg chg="modSp add mod">
        <pc:chgData name="Luc van Dijk - Wijmenga" userId="25fa7317-683e-43b8-8b45-fed6c0dccb85" providerId="ADAL" clId="{BADDE1EC-C93F-446F-AC87-4D87776F5B09}" dt="2024-04-23T10:20:52.798" v="804" actId="20577"/>
        <pc:sldMkLst>
          <pc:docMk/>
          <pc:sldMk cId="0" sldId="310"/>
        </pc:sldMkLst>
        <pc:spChg chg="mod">
          <ac:chgData name="Luc van Dijk - Wijmenga" userId="25fa7317-683e-43b8-8b45-fed6c0dccb85" providerId="ADAL" clId="{BADDE1EC-C93F-446F-AC87-4D87776F5B09}" dt="2024-04-23T10:20:52.798" v="804" actId="20577"/>
          <ac:spMkLst>
            <pc:docMk/>
            <pc:sldMk cId="0" sldId="310"/>
            <ac:spMk id="125" creationId="{00000000-0000-0000-0000-000000000000}"/>
          </ac:spMkLst>
        </pc:spChg>
      </pc:sldChg>
      <pc:sldChg chg="addSp modSp new mod setBg">
        <pc:chgData name="Luc van Dijk - Wijmenga" userId="25fa7317-683e-43b8-8b45-fed6c0dccb85" providerId="ADAL" clId="{BADDE1EC-C93F-446F-AC87-4D87776F5B09}" dt="2024-04-23T10:15:27.989" v="672" actId="20577"/>
        <pc:sldMkLst>
          <pc:docMk/>
          <pc:sldMk cId="3481973607" sldId="311"/>
        </pc:sldMkLst>
        <pc:spChg chg="mod">
          <ac:chgData name="Luc van Dijk - Wijmenga" userId="25fa7317-683e-43b8-8b45-fed6c0dccb85" providerId="ADAL" clId="{BADDE1EC-C93F-446F-AC87-4D87776F5B09}" dt="2024-04-23T10:12:40.137" v="610" actId="26606"/>
          <ac:spMkLst>
            <pc:docMk/>
            <pc:sldMk cId="3481973607" sldId="311"/>
            <ac:spMk id="2" creationId="{8C2C8CE8-361F-4F7B-9FA3-C5D64493B06B}"/>
          </ac:spMkLst>
        </pc:spChg>
        <pc:spChg chg="mod">
          <ac:chgData name="Luc van Dijk - Wijmenga" userId="25fa7317-683e-43b8-8b45-fed6c0dccb85" providerId="ADAL" clId="{BADDE1EC-C93F-446F-AC87-4D87776F5B09}" dt="2024-04-23T10:15:27.989" v="672" actId="20577"/>
          <ac:spMkLst>
            <pc:docMk/>
            <pc:sldMk cId="3481973607" sldId="311"/>
            <ac:spMk id="3" creationId="{367E8BD6-C1C0-4F24-C627-CD3106BC951A}"/>
          </ac:spMkLst>
        </pc:spChg>
        <pc:spChg chg="add">
          <ac:chgData name="Luc van Dijk - Wijmenga" userId="25fa7317-683e-43b8-8b45-fed6c0dccb85" providerId="ADAL" clId="{BADDE1EC-C93F-446F-AC87-4D87776F5B09}" dt="2024-04-23T10:12:40.137" v="610" actId="26606"/>
          <ac:spMkLst>
            <pc:docMk/>
            <pc:sldMk cId="3481973607" sldId="311"/>
            <ac:spMk id="9" creationId="{F13C74B1-5B17-4795-BED0-7140497B445A}"/>
          </ac:spMkLst>
        </pc:spChg>
        <pc:spChg chg="add">
          <ac:chgData name="Luc van Dijk - Wijmenga" userId="25fa7317-683e-43b8-8b45-fed6c0dccb85" providerId="ADAL" clId="{BADDE1EC-C93F-446F-AC87-4D87776F5B09}" dt="2024-04-23T10:12:40.137" v="610" actId="26606"/>
          <ac:spMkLst>
            <pc:docMk/>
            <pc:sldMk cId="3481973607" sldId="311"/>
            <ac:spMk id="11" creationId="{D4974D33-8DC5-464E-8C6D-BE58F0669C17}"/>
          </ac:spMkLst>
        </pc:spChg>
        <pc:picChg chg="add mod">
          <ac:chgData name="Luc van Dijk - Wijmenga" userId="25fa7317-683e-43b8-8b45-fed6c0dccb85" providerId="ADAL" clId="{BADDE1EC-C93F-446F-AC87-4D87776F5B09}" dt="2024-04-23T10:12:37.754" v="609"/>
          <ac:picMkLst>
            <pc:docMk/>
            <pc:sldMk cId="3481973607" sldId="311"/>
            <ac:picMk id="4" creationId="{4D870441-76A7-2A32-BA32-F7D0BFB68980}"/>
          </ac:picMkLst>
        </pc:picChg>
      </pc:sldChg>
      <pc:sldChg chg="addSp modSp new mod ord setBg">
        <pc:chgData name="Luc van Dijk - Wijmenga" userId="25fa7317-683e-43b8-8b45-fed6c0dccb85" providerId="ADAL" clId="{BADDE1EC-C93F-446F-AC87-4D87776F5B09}" dt="2024-04-23T10:14:31.734" v="664" actId="26606"/>
        <pc:sldMkLst>
          <pc:docMk/>
          <pc:sldMk cId="2806581852" sldId="312"/>
        </pc:sldMkLst>
        <pc:spChg chg="mod">
          <ac:chgData name="Luc van Dijk - Wijmenga" userId="25fa7317-683e-43b8-8b45-fed6c0dccb85" providerId="ADAL" clId="{BADDE1EC-C93F-446F-AC87-4D87776F5B09}" dt="2024-04-23T10:14:31.734" v="664" actId="26606"/>
          <ac:spMkLst>
            <pc:docMk/>
            <pc:sldMk cId="2806581852" sldId="312"/>
            <ac:spMk id="2" creationId="{534E0485-4769-B2C2-B143-E09D78725F83}"/>
          </ac:spMkLst>
        </pc:spChg>
        <pc:spChg chg="mod">
          <ac:chgData name="Luc van Dijk - Wijmenga" userId="25fa7317-683e-43b8-8b45-fed6c0dccb85" providerId="ADAL" clId="{BADDE1EC-C93F-446F-AC87-4D87776F5B09}" dt="2024-04-23T10:14:31.734" v="664" actId="26606"/>
          <ac:spMkLst>
            <pc:docMk/>
            <pc:sldMk cId="2806581852" sldId="312"/>
            <ac:spMk id="3" creationId="{F3526517-2A36-B866-9A5F-52ED3F42F311}"/>
          </ac:spMkLst>
        </pc:spChg>
        <pc:spChg chg="add">
          <ac:chgData name="Luc van Dijk - Wijmenga" userId="25fa7317-683e-43b8-8b45-fed6c0dccb85" providerId="ADAL" clId="{BADDE1EC-C93F-446F-AC87-4D87776F5B09}" dt="2024-04-23T10:14:31.734" v="664" actId="26606"/>
          <ac:spMkLst>
            <pc:docMk/>
            <pc:sldMk cId="2806581852" sldId="312"/>
            <ac:spMk id="5127" creationId="{F13C74B1-5B17-4795-BED0-7140497B445A}"/>
          </ac:spMkLst>
        </pc:spChg>
        <pc:spChg chg="add">
          <ac:chgData name="Luc van Dijk - Wijmenga" userId="25fa7317-683e-43b8-8b45-fed6c0dccb85" providerId="ADAL" clId="{BADDE1EC-C93F-446F-AC87-4D87776F5B09}" dt="2024-04-23T10:14:31.734" v="664" actId="26606"/>
          <ac:spMkLst>
            <pc:docMk/>
            <pc:sldMk cId="2806581852" sldId="312"/>
            <ac:spMk id="5129" creationId="{D4974D33-8DC5-464E-8C6D-BE58F0669C17}"/>
          </ac:spMkLst>
        </pc:spChg>
        <pc:picChg chg="add mod">
          <ac:chgData name="Luc van Dijk - Wijmenga" userId="25fa7317-683e-43b8-8b45-fed6c0dccb85" providerId="ADAL" clId="{BADDE1EC-C93F-446F-AC87-4D87776F5B09}" dt="2024-04-23T10:14:31.734" v="664" actId="26606"/>
          <ac:picMkLst>
            <pc:docMk/>
            <pc:sldMk cId="2806581852" sldId="312"/>
            <ac:picMk id="5122" creationId="{0A4346E6-805C-7A1C-3B66-B3C1EE593A59}"/>
          </ac:picMkLst>
        </pc:picChg>
      </pc:sldChg>
      <pc:sldChg chg="addSp delSp modSp new mod setBg addAnim">
        <pc:chgData name="Luc van Dijk - Wijmenga" userId="25fa7317-683e-43b8-8b45-fed6c0dccb85" providerId="ADAL" clId="{BADDE1EC-C93F-446F-AC87-4D87776F5B09}" dt="2024-04-23T11:48:01.565" v="1374" actId="113"/>
        <pc:sldMkLst>
          <pc:docMk/>
          <pc:sldMk cId="1703051491" sldId="313"/>
        </pc:sldMkLst>
        <pc:spChg chg="mod">
          <ac:chgData name="Luc van Dijk - Wijmenga" userId="25fa7317-683e-43b8-8b45-fed6c0dccb85" providerId="ADAL" clId="{BADDE1EC-C93F-446F-AC87-4D87776F5B09}" dt="2024-04-23T10:22:10.187" v="881" actId="26606"/>
          <ac:spMkLst>
            <pc:docMk/>
            <pc:sldMk cId="1703051491" sldId="313"/>
            <ac:spMk id="2" creationId="{43D9DABE-454A-4344-DC98-9F0A90AAB18F}"/>
          </ac:spMkLst>
        </pc:spChg>
        <pc:spChg chg="add del mod">
          <ac:chgData name="Luc van Dijk - Wijmenga" userId="25fa7317-683e-43b8-8b45-fed6c0dccb85" providerId="ADAL" clId="{BADDE1EC-C93F-446F-AC87-4D87776F5B09}" dt="2024-04-23T11:48:01.565" v="1374" actId="113"/>
          <ac:spMkLst>
            <pc:docMk/>
            <pc:sldMk cId="1703051491" sldId="313"/>
            <ac:spMk id="3" creationId="{FFB68051-B733-A604-B306-654AE4DEF489}"/>
          </ac:spMkLst>
        </pc:spChg>
        <pc:spChg chg="add mod">
          <ac:chgData name="Luc van Dijk - Wijmenga" userId="25fa7317-683e-43b8-8b45-fed6c0dccb85" providerId="ADAL" clId="{BADDE1EC-C93F-446F-AC87-4D87776F5B09}" dt="2024-04-23T10:21:53.944" v="876" actId="478"/>
          <ac:spMkLst>
            <pc:docMk/>
            <pc:sldMk cId="1703051491" sldId="313"/>
            <ac:spMk id="4" creationId="{6E8FD11D-3E55-308E-77DE-2EEE9BCF89CF}"/>
          </ac:spMkLst>
        </pc:spChg>
        <pc:spChg chg="add">
          <ac:chgData name="Luc van Dijk - Wijmenga" userId="25fa7317-683e-43b8-8b45-fed6c0dccb85" providerId="ADAL" clId="{BADDE1EC-C93F-446F-AC87-4D87776F5B09}" dt="2024-04-23T10:22:10.187" v="881" actId="26606"/>
          <ac:spMkLst>
            <pc:docMk/>
            <pc:sldMk cId="1703051491" sldId="313"/>
            <ac:spMk id="7177" creationId="{F13C74B1-5B17-4795-BED0-7140497B445A}"/>
          </ac:spMkLst>
        </pc:spChg>
        <pc:spChg chg="add">
          <ac:chgData name="Luc van Dijk - Wijmenga" userId="25fa7317-683e-43b8-8b45-fed6c0dccb85" providerId="ADAL" clId="{BADDE1EC-C93F-446F-AC87-4D87776F5B09}" dt="2024-04-23T10:22:10.187" v="881" actId="26606"/>
          <ac:spMkLst>
            <pc:docMk/>
            <pc:sldMk cId="1703051491" sldId="313"/>
            <ac:spMk id="7179" creationId="{D4974D33-8DC5-464E-8C6D-BE58F0669C17}"/>
          </ac:spMkLst>
        </pc:spChg>
        <pc:picChg chg="add del mod">
          <ac:chgData name="Luc van Dijk - Wijmenga" userId="25fa7317-683e-43b8-8b45-fed6c0dccb85" providerId="ADAL" clId="{BADDE1EC-C93F-446F-AC87-4D87776F5B09}" dt="2024-04-23T10:22:01.422" v="879" actId="478"/>
          <ac:picMkLst>
            <pc:docMk/>
            <pc:sldMk cId="1703051491" sldId="313"/>
            <ac:picMk id="7170" creationId="{F342A429-25C0-B503-3FD0-D69BE509553E}"/>
          </ac:picMkLst>
        </pc:picChg>
        <pc:picChg chg="add mod">
          <ac:chgData name="Luc van Dijk - Wijmenga" userId="25fa7317-683e-43b8-8b45-fed6c0dccb85" providerId="ADAL" clId="{BADDE1EC-C93F-446F-AC87-4D87776F5B09}" dt="2024-04-23T10:22:10.187" v="881" actId="26606"/>
          <ac:picMkLst>
            <pc:docMk/>
            <pc:sldMk cId="1703051491" sldId="313"/>
            <ac:picMk id="7172" creationId="{14C9D1E4-D9E6-C00D-7E87-BACD671F3347}"/>
          </ac:picMkLst>
        </pc:picChg>
      </pc:sldChg>
      <pc:sldChg chg="new del">
        <pc:chgData name="Luc van Dijk - Wijmenga" userId="25fa7317-683e-43b8-8b45-fed6c0dccb85" providerId="ADAL" clId="{BADDE1EC-C93F-446F-AC87-4D87776F5B09}" dt="2024-04-23T10:22:53.241" v="977" actId="680"/>
        <pc:sldMkLst>
          <pc:docMk/>
          <pc:sldMk cId="1062790438" sldId="314"/>
        </pc:sldMkLst>
      </pc:sldChg>
      <pc:sldChg chg="addSp modSp new mod ord setBg">
        <pc:chgData name="Luc van Dijk - Wijmenga" userId="25fa7317-683e-43b8-8b45-fed6c0dccb85" providerId="ADAL" clId="{BADDE1EC-C93F-446F-AC87-4D87776F5B09}" dt="2024-04-23T10:24:00.325" v="1088" actId="20577"/>
        <pc:sldMkLst>
          <pc:docMk/>
          <pc:sldMk cId="1853554413" sldId="314"/>
        </pc:sldMkLst>
        <pc:spChg chg="mod">
          <ac:chgData name="Luc van Dijk - Wijmenga" userId="25fa7317-683e-43b8-8b45-fed6c0dccb85" providerId="ADAL" clId="{BADDE1EC-C93F-446F-AC87-4D87776F5B09}" dt="2024-04-23T10:23:38.575" v="1077" actId="26606"/>
          <ac:spMkLst>
            <pc:docMk/>
            <pc:sldMk cId="1853554413" sldId="314"/>
            <ac:spMk id="2" creationId="{BCAF1240-B80A-AFCD-8811-6347D3F8EA9D}"/>
          </ac:spMkLst>
        </pc:spChg>
        <pc:spChg chg="mod">
          <ac:chgData name="Luc van Dijk - Wijmenga" userId="25fa7317-683e-43b8-8b45-fed6c0dccb85" providerId="ADAL" clId="{BADDE1EC-C93F-446F-AC87-4D87776F5B09}" dt="2024-04-23T10:24:00.325" v="1088" actId="20577"/>
          <ac:spMkLst>
            <pc:docMk/>
            <pc:sldMk cId="1853554413" sldId="314"/>
            <ac:spMk id="3" creationId="{790EED6E-3628-4F70-A442-4B437030563C}"/>
          </ac:spMkLst>
        </pc:spChg>
        <pc:spChg chg="add">
          <ac:chgData name="Luc van Dijk - Wijmenga" userId="25fa7317-683e-43b8-8b45-fed6c0dccb85" providerId="ADAL" clId="{BADDE1EC-C93F-446F-AC87-4D87776F5B09}" dt="2024-04-23T10:23:38.575" v="1077" actId="26606"/>
          <ac:spMkLst>
            <pc:docMk/>
            <pc:sldMk cId="1853554413" sldId="314"/>
            <ac:spMk id="8199" creationId="{F13C74B1-5B17-4795-BED0-7140497B445A}"/>
          </ac:spMkLst>
        </pc:spChg>
        <pc:spChg chg="add">
          <ac:chgData name="Luc van Dijk - Wijmenga" userId="25fa7317-683e-43b8-8b45-fed6c0dccb85" providerId="ADAL" clId="{BADDE1EC-C93F-446F-AC87-4D87776F5B09}" dt="2024-04-23T10:23:38.575" v="1077" actId="26606"/>
          <ac:spMkLst>
            <pc:docMk/>
            <pc:sldMk cId="1853554413" sldId="314"/>
            <ac:spMk id="8201" creationId="{D4974D33-8DC5-464E-8C6D-BE58F0669C17}"/>
          </ac:spMkLst>
        </pc:spChg>
        <pc:picChg chg="add mod">
          <ac:chgData name="Luc van Dijk - Wijmenga" userId="25fa7317-683e-43b8-8b45-fed6c0dccb85" providerId="ADAL" clId="{BADDE1EC-C93F-446F-AC87-4D87776F5B09}" dt="2024-04-23T10:23:38.575" v="1077" actId="26606"/>
          <ac:picMkLst>
            <pc:docMk/>
            <pc:sldMk cId="1853554413" sldId="314"/>
            <ac:picMk id="8194" creationId="{9E1241C5-C21A-ABB8-4509-907FF85BDADA}"/>
          </ac:picMkLst>
        </pc:picChg>
      </pc:sldChg>
      <pc:sldChg chg="addSp delSp modSp new mod setBg">
        <pc:chgData name="Luc van Dijk - Wijmenga" userId="25fa7317-683e-43b8-8b45-fed6c0dccb85" providerId="ADAL" clId="{BADDE1EC-C93F-446F-AC87-4D87776F5B09}" dt="2024-04-24T08:55:39.327" v="1398" actId="26606"/>
        <pc:sldMkLst>
          <pc:docMk/>
          <pc:sldMk cId="3274032997" sldId="315"/>
        </pc:sldMkLst>
        <pc:spChg chg="mod">
          <ac:chgData name="Luc van Dijk - Wijmenga" userId="25fa7317-683e-43b8-8b45-fed6c0dccb85" providerId="ADAL" clId="{BADDE1EC-C93F-446F-AC87-4D87776F5B09}" dt="2024-04-24T08:55:39.327" v="1398" actId="26606"/>
          <ac:spMkLst>
            <pc:docMk/>
            <pc:sldMk cId="3274032997" sldId="315"/>
            <ac:spMk id="2" creationId="{EC3E589F-EC8B-E61E-7CB2-9B5E8C173AED}"/>
          </ac:spMkLst>
        </pc:spChg>
        <pc:spChg chg="del mod">
          <ac:chgData name="Luc van Dijk - Wijmenga" userId="25fa7317-683e-43b8-8b45-fed6c0dccb85" providerId="ADAL" clId="{BADDE1EC-C93F-446F-AC87-4D87776F5B09}" dt="2024-04-24T08:55:39.327" v="1398" actId="26606"/>
          <ac:spMkLst>
            <pc:docMk/>
            <pc:sldMk cId="3274032997" sldId="315"/>
            <ac:spMk id="3" creationId="{2CFF09FD-ABAD-BAB5-0025-816BD533D585}"/>
          </ac:spMkLst>
        </pc:spChg>
        <pc:spChg chg="add">
          <ac:chgData name="Luc van Dijk - Wijmenga" userId="25fa7317-683e-43b8-8b45-fed6c0dccb85" providerId="ADAL" clId="{BADDE1EC-C93F-446F-AC87-4D87776F5B09}" dt="2024-04-24T08:55:39.327" v="1398" actId="26606"/>
          <ac:spMkLst>
            <pc:docMk/>
            <pc:sldMk cId="3274032997" sldId="315"/>
            <ac:spMk id="9" creationId="{2659FDB4-FCBE-4A89-B46D-43D4FA54464D}"/>
          </ac:spMkLst>
        </pc:spChg>
        <pc:graphicFrameChg chg="add">
          <ac:chgData name="Luc van Dijk - Wijmenga" userId="25fa7317-683e-43b8-8b45-fed6c0dccb85" providerId="ADAL" clId="{BADDE1EC-C93F-446F-AC87-4D87776F5B09}" dt="2024-04-24T08:55:39.327" v="1398" actId="26606"/>
          <ac:graphicFrameMkLst>
            <pc:docMk/>
            <pc:sldMk cId="3274032997" sldId="315"/>
            <ac:graphicFrameMk id="5" creationId="{CB097671-52CC-F070-9153-C2347677C3C0}"/>
          </ac:graphicFrameMkLst>
        </pc:graphicFrameChg>
        <pc:cxnChg chg="add">
          <ac:chgData name="Luc van Dijk - Wijmenga" userId="25fa7317-683e-43b8-8b45-fed6c0dccb85" providerId="ADAL" clId="{BADDE1EC-C93F-446F-AC87-4D87776F5B09}" dt="2024-04-24T08:55:39.327" v="1398" actId="26606"/>
          <ac:cxnSpMkLst>
            <pc:docMk/>
            <pc:sldMk cId="3274032997" sldId="315"/>
            <ac:cxnSpMk id="11" creationId="{C8F51B3F-8331-4E4A-AE96-D47B1006EEAD}"/>
          </ac:cxnSpMkLst>
        </pc:cxnChg>
      </pc:sldChg>
    </pc:docChg>
  </pc:docChgLst>
  <pc:docChgLst>
    <pc:chgData name="Megan Oshea" userId="S::megan.oshea@eaca.eu::c290b986-32e3-4ecc-b988-a19c72be2c38" providerId="AD" clId="Web-{5A63E993-C4A4-C5C9-7C91-DCEA08681507}"/>
    <pc:docChg chg="addSld delSld modSld sldOrd">
      <pc:chgData name="Megan Oshea" userId="S::megan.oshea@eaca.eu::c290b986-32e3-4ecc-b988-a19c72be2c38" providerId="AD" clId="Web-{5A63E993-C4A4-C5C9-7C91-DCEA08681507}" dt="2024-04-25T12:27:04.502" v="7"/>
      <pc:docMkLst>
        <pc:docMk/>
      </pc:docMkLst>
      <pc:sldChg chg="mod modShow">
        <pc:chgData name="Megan Oshea" userId="S::megan.oshea@eaca.eu::c290b986-32e3-4ecc-b988-a19c72be2c38" providerId="AD" clId="Web-{5A63E993-C4A4-C5C9-7C91-DCEA08681507}" dt="2024-04-25T12:22:46.525" v="1"/>
        <pc:sldMkLst>
          <pc:docMk/>
          <pc:sldMk cId="2385982634" sldId="261"/>
        </pc:sldMkLst>
      </pc:sldChg>
      <pc:sldChg chg="mod modShow">
        <pc:chgData name="Megan Oshea" userId="S::megan.oshea@eaca.eu::c290b986-32e3-4ecc-b988-a19c72be2c38" providerId="AD" clId="Web-{5A63E993-C4A4-C5C9-7C91-DCEA08681507}" dt="2024-04-25T12:22:42.822" v="0"/>
        <pc:sldMkLst>
          <pc:docMk/>
          <pc:sldMk cId="2806581852" sldId="312"/>
        </pc:sldMkLst>
      </pc:sldChg>
      <pc:sldChg chg="new del ord">
        <pc:chgData name="Megan Oshea" userId="S::megan.oshea@eaca.eu::c290b986-32e3-4ecc-b988-a19c72be2c38" providerId="AD" clId="Web-{5A63E993-C4A4-C5C9-7C91-DCEA08681507}" dt="2024-04-25T12:26:45.549" v="5"/>
        <pc:sldMkLst>
          <pc:docMk/>
          <pc:sldMk cId="2573475366" sldId="316"/>
        </pc:sldMkLst>
      </pc:sldChg>
      <pc:sldChg chg="addSp delSp modSp new mod setBg">
        <pc:chgData name="Megan Oshea" userId="S::megan.oshea@eaca.eu::c290b986-32e3-4ecc-b988-a19c72be2c38" providerId="AD" clId="Web-{5A63E993-C4A4-C5C9-7C91-DCEA08681507}" dt="2024-04-25T12:27:04.502" v="7"/>
        <pc:sldMkLst>
          <pc:docMk/>
          <pc:sldMk cId="189313421" sldId="317"/>
        </pc:sldMkLst>
        <pc:picChg chg="add del mod">
          <ac:chgData name="Megan Oshea" userId="S::megan.oshea@eaca.eu::c290b986-32e3-4ecc-b988-a19c72be2c38" providerId="AD" clId="Web-{5A63E993-C4A4-C5C9-7C91-DCEA08681507}" dt="2024-04-25T12:27:04.502" v="7"/>
          <ac:picMkLst>
            <pc:docMk/>
            <pc:sldMk cId="189313421" sldId="317"/>
            <ac:picMk id="3" creationId="{9EA4EBD0-2F37-03FD-0CE2-14BB173E2CAE}"/>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45796-CF85-45C2-BAF6-B084F59E1EE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902A94-ABCE-4B59-BB1A-FBBC50361040}">
      <dgm:prSet/>
      <dgm:spPr/>
      <dgm:t>
        <a:bodyPr/>
        <a:lstStyle/>
        <a:p>
          <a:r>
            <a:rPr lang="en-US"/>
            <a:t>What do you find is good about this project and materials?</a:t>
          </a:r>
        </a:p>
      </dgm:t>
    </dgm:pt>
    <dgm:pt modelId="{F166989E-C7F6-4515-8ADE-DB1E9602DC2C}" type="parTrans" cxnId="{0C393D80-D267-4413-A197-58236BD19BCE}">
      <dgm:prSet/>
      <dgm:spPr/>
      <dgm:t>
        <a:bodyPr/>
        <a:lstStyle/>
        <a:p>
          <a:endParaRPr lang="en-US"/>
        </a:p>
      </dgm:t>
    </dgm:pt>
    <dgm:pt modelId="{CD50FA44-66D8-4818-94D1-E47FE7F25D95}" type="sibTrans" cxnId="{0C393D80-D267-4413-A197-58236BD19BCE}">
      <dgm:prSet/>
      <dgm:spPr/>
      <dgm:t>
        <a:bodyPr/>
        <a:lstStyle/>
        <a:p>
          <a:endParaRPr lang="en-US"/>
        </a:p>
      </dgm:t>
    </dgm:pt>
    <dgm:pt modelId="{4F5C2D22-64E1-4480-BF4F-DE637B4202A8}">
      <dgm:prSet/>
      <dgm:spPr/>
      <dgm:t>
        <a:bodyPr/>
        <a:lstStyle/>
        <a:p>
          <a:r>
            <a:rPr lang="en-US"/>
            <a:t>What could we improve, or did you wish more?</a:t>
          </a:r>
        </a:p>
      </dgm:t>
    </dgm:pt>
    <dgm:pt modelId="{A476CFF6-F1FC-4CBA-BFB2-AA711ADAADF9}" type="parTrans" cxnId="{622F5997-3429-439E-BDB8-69DFC818F0FC}">
      <dgm:prSet/>
      <dgm:spPr/>
      <dgm:t>
        <a:bodyPr/>
        <a:lstStyle/>
        <a:p>
          <a:endParaRPr lang="en-US"/>
        </a:p>
      </dgm:t>
    </dgm:pt>
    <dgm:pt modelId="{C94EEC37-04CD-42B4-8A37-6E4F3B3C84BE}" type="sibTrans" cxnId="{622F5997-3429-439E-BDB8-69DFC818F0FC}">
      <dgm:prSet/>
      <dgm:spPr/>
      <dgm:t>
        <a:bodyPr/>
        <a:lstStyle/>
        <a:p>
          <a:endParaRPr lang="en-US"/>
        </a:p>
      </dgm:t>
    </dgm:pt>
    <dgm:pt modelId="{98665A1A-E70D-4240-8572-E7278EE628E9}">
      <dgm:prSet/>
      <dgm:spPr/>
      <dgm:t>
        <a:bodyPr/>
        <a:lstStyle/>
        <a:p>
          <a:r>
            <a:rPr lang="en-US"/>
            <a:t>Would you recommend this to colleagues / students? NPS 1-10?</a:t>
          </a:r>
        </a:p>
      </dgm:t>
    </dgm:pt>
    <dgm:pt modelId="{D76A2D30-19B3-4554-8518-ADF24F1C77CA}" type="parTrans" cxnId="{3448080C-700E-4F7E-BF5A-39799041BF85}">
      <dgm:prSet/>
      <dgm:spPr/>
      <dgm:t>
        <a:bodyPr/>
        <a:lstStyle/>
        <a:p>
          <a:endParaRPr lang="en-US"/>
        </a:p>
      </dgm:t>
    </dgm:pt>
    <dgm:pt modelId="{1C8FEFE9-59C5-4440-8A4E-4C5EADAEE8D2}" type="sibTrans" cxnId="{3448080C-700E-4F7E-BF5A-39799041BF85}">
      <dgm:prSet/>
      <dgm:spPr/>
      <dgm:t>
        <a:bodyPr/>
        <a:lstStyle/>
        <a:p>
          <a:endParaRPr lang="en-US"/>
        </a:p>
      </dgm:t>
    </dgm:pt>
    <dgm:pt modelId="{F72324AC-766B-41EC-A16E-92AFC3CFAB0F}" type="pres">
      <dgm:prSet presAssocID="{83645796-CF85-45C2-BAF6-B084F59E1EEF}" presName="root" presStyleCnt="0">
        <dgm:presLayoutVars>
          <dgm:dir/>
          <dgm:resizeHandles val="exact"/>
        </dgm:presLayoutVars>
      </dgm:prSet>
      <dgm:spPr/>
    </dgm:pt>
    <dgm:pt modelId="{A618FE7B-9B9B-4760-903C-F012C36F4F2C}" type="pres">
      <dgm:prSet presAssocID="{91902A94-ABCE-4B59-BB1A-FBBC50361040}" presName="compNode" presStyleCnt="0"/>
      <dgm:spPr/>
    </dgm:pt>
    <dgm:pt modelId="{1435A886-C58B-4D87-904F-F655DE8BECD1}" type="pres">
      <dgm:prSet presAssocID="{91902A94-ABCE-4B59-BB1A-FBBC50361040}" presName="bgRect" presStyleLbl="bgShp" presStyleIdx="0" presStyleCnt="3"/>
      <dgm:spPr/>
    </dgm:pt>
    <dgm:pt modelId="{A8C512D8-BE6E-4733-8A94-53F4D0728AB7}" type="pres">
      <dgm:prSet presAssocID="{91902A94-ABCE-4B59-BB1A-FBBC503610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4A452F14-3B32-4FB3-BBCE-D09F38F98DAA}" type="pres">
      <dgm:prSet presAssocID="{91902A94-ABCE-4B59-BB1A-FBBC50361040}" presName="spaceRect" presStyleCnt="0"/>
      <dgm:spPr/>
    </dgm:pt>
    <dgm:pt modelId="{40F1BE5A-B1B6-4145-A6E2-B489647B643F}" type="pres">
      <dgm:prSet presAssocID="{91902A94-ABCE-4B59-BB1A-FBBC50361040}" presName="parTx" presStyleLbl="revTx" presStyleIdx="0" presStyleCnt="3">
        <dgm:presLayoutVars>
          <dgm:chMax val="0"/>
          <dgm:chPref val="0"/>
        </dgm:presLayoutVars>
      </dgm:prSet>
      <dgm:spPr/>
    </dgm:pt>
    <dgm:pt modelId="{04CC0124-AC0A-4494-B2E8-424FA4ECDF40}" type="pres">
      <dgm:prSet presAssocID="{CD50FA44-66D8-4818-94D1-E47FE7F25D95}" presName="sibTrans" presStyleCnt="0"/>
      <dgm:spPr/>
    </dgm:pt>
    <dgm:pt modelId="{4691D5E1-E177-46D9-8275-750EAD7D8645}" type="pres">
      <dgm:prSet presAssocID="{4F5C2D22-64E1-4480-BF4F-DE637B4202A8}" presName="compNode" presStyleCnt="0"/>
      <dgm:spPr/>
    </dgm:pt>
    <dgm:pt modelId="{27580EE5-17E6-484F-B650-9A2DD45F159D}" type="pres">
      <dgm:prSet presAssocID="{4F5C2D22-64E1-4480-BF4F-DE637B4202A8}" presName="bgRect" presStyleLbl="bgShp" presStyleIdx="1" presStyleCnt="3"/>
      <dgm:spPr/>
    </dgm:pt>
    <dgm:pt modelId="{D57D0385-55D7-43BC-BF62-87B04123938E}" type="pres">
      <dgm:prSet presAssocID="{4F5C2D22-64E1-4480-BF4F-DE637B4202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EC57596B-8007-44A7-93D8-62DB7224C797}" type="pres">
      <dgm:prSet presAssocID="{4F5C2D22-64E1-4480-BF4F-DE637B4202A8}" presName="spaceRect" presStyleCnt="0"/>
      <dgm:spPr/>
    </dgm:pt>
    <dgm:pt modelId="{B702ABB0-A5CB-4911-B967-6BF37B01B103}" type="pres">
      <dgm:prSet presAssocID="{4F5C2D22-64E1-4480-BF4F-DE637B4202A8}" presName="parTx" presStyleLbl="revTx" presStyleIdx="1" presStyleCnt="3">
        <dgm:presLayoutVars>
          <dgm:chMax val="0"/>
          <dgm:chPref val="0"/>
        </dgm:presLayoutVars>
      </dgm:prSet>
      <dgm:spPr/>
    </dgm:pt>
    <dgm:pt modelId="{5780EB71-5FF1-45BE-8E3E-D1F035C185E5}" type="pres">
      <dgm:prSet presAssocID="{C94EEC37-04CD-42B4-8A37-6E4F3B3C84BE}" presName="sibTrans" presStyleCnt="0"/>
      <dgm:spPr/>
    </dgm:pt>
    <dgm:pt modelId="{E3600E6A-779C-4ED5-A360-7B8FC5A226F4}" type="pres">
      <dgm:prSet presAssocID="{98665A1A-E70D-4240-8572-E7278EE628E9}" presName="compNode" presStyleCnt="0"/>
      <dgm:spPr/>
    </dgm:pt>
    <dgm:pt modelId="{35B00B72-3044-4B45-A0B4-4297615B8F8D}" type="pres">
      <dgm:prSet presAssocID="{98665A1A-E70D-4240-8572-E7278EE628E9}" presName="bgRect" presStyleLbl="bgShp" presStyleIdx="2" presStyleCnt="3"/>
      <dgm:spPr/>
    </dgm:pt>
    <dgm:pt modelId="{30B05315-FF83-4CD7-BB1E-0BED5E05929A}" type="pres">
      <dgm:prSet presAssocID="{98665A1A-E70D-4240-8572-E7278EE628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r"/>
        </a:ext>
      </dgm:extLst>
    </dgm:pt>
    <dgm:pt modelId="{B7DCD10C-3C7F-4106-849E-91A78DA00270}" type="pres">
      <dgm:prSet presAssocID="{98665A1A-E70D-4240-8572-E7278EE628E9}" presName="spaceRect" presStyleCnt="0"/>
      <dgm:spPr/>
    </dgm:pt>
    <dgm:pt modelId="{C22A7D6D-DF1E-41AE-AFE5-6AE98EAA0F43}" type="pres">
      <dgm:prSet presAssocID="{98665A1A-E70D-4240-8572-E7278EE628E9}" presName="parTx" presStyleLbl="revTx" presStyleIdx="2" presStyleCnt="3">
        <dgm:presLayoutVars>
          <dgm:chMax val="0"/>
          <dgm:chPref val="0"/>
        </dgm:presLayoutVars>
      </dgm:prSet>
      <dgm:spPr/>
    </dgm:pt>
  </dgm:ptLst>
  <dgm:cxnLst>
    <dgm:cxn modelId="{DADECA03-8EFF-4BE7-8790-433F74A8AEC9}" type="presOf" srcId="{4F5C2D22-64E1-4480-BF4F-DE637B4202A8}" destId="{B702ABB0-A5CB-4911-B967-6BF37B01B103}" srcOrd="0" destOrd="0" presId="urn:microsoft.com/office/officeart/2018/2/layout/IconVerticalSolidList"/>
    <dgm:cxn modelId="{3448080C-700E-4F7E-BF5A-39799041BF85}" srcId="{83645796-CF85-45C2-BAF6-B084F59E1EEF}" destId="{98665A1A-E70D-4240-8572-E7278EE628E9}" srcOrd="2" destOrd="0" parTransId="{D76A2D30-19B3-4554-8518-ADF24F1C77CA}" sibTransId="{1C8FEFE9-59C5-4440-8A4E-4C5EADAEE8D2}"/>
    <dgm:cxn modelId="{0C393D80-D267-4413-A197-58236BD19BCE}" srcId="{83645796-CF85-45C2-BAF6-B084F59E1EEF}" destId="{91902A94-ABCE-4B59-BB1A-FBBC50361040}" srcOrd="0" destOrd="0" parTransId="{F166989E-C7F6-4515-8ADE-DB1E9602DC2C}" sibTransId="{CD50FA44-66D8-4818-94D1-E47FE7F25D95}"/>
    <dgm:cxn modelId="{622F5997-3429-439E-BDB8-69DFC818F0FC}" srcId="{83645796-CF85-45C2-BAF6-B084F59E1EEF}" destId="{4F5C2D22-64E1-4480-BF4F-DE637B4202A8}" srcOrd="1" destOrd="0" parTransId="{A476CFF6-F1FC-4CBA-BFB2-AA711ADAADF9}" sibTransId="{C94EEC37-04CD-42B4-8A37-6E4F3B3C84BE}"/>
    <dgm:cxn modelId="{517E48A3-371F-4C4E-A06C-67A04534071B}" type="presOf" srcId="{98665A1A-E70D-4240-8572-E7278EE628E9}" destId="{C22A7D6D-DF1E-41AE-AFE5-6AE98EAA0F43}" srcOrd="0" destOrd="0" presId="urn:microsoft.com/office/officeart/2018/2/layout/IconVerticalSolidList"/>
    <dgm:cxn modelId="{205698CD-917C-422C-813C-7A7B18E71393}" type="presOf" srcId="{91902A94-ABCE-4B59-BB1A-FBBC50361040}" destId="{40F1BE5A-B1B6-4145-A6E2-B489647B643F}" srcOrd="0" destOrd="0" presId="urn:microsoft.com/office/officeart/2018/2/layout/IconVerticalSolidList"/>
    <dgm:cxn modelId="{977B10F9-F9B4-41D3-AA64-071FEE3C7C5A}" type="presOf" srcId="{83645796-CF85-45C2-BAF6-B084F59E1EEF}" destId="{F72324AC-766B-41EC-A16E-92AFC3CFAB0F}" srcOrd="0" destOrd="0" presId="urn:microsoft.com/office/officeart/2018/2/layout/IconVerticalSolidList"/>
    <dgm:cxn modelId="{52F3295B-762B-460C-A282-5FB9DD7AC61A}" type="presParOf" srcId="{F72324AC-766B-41EC-A16E-92AFC3CFAB0F}" destId="{A618FE7B-9B9B-4760-903C-F012C36F4F2C}" srcOrd="0" destOrd="0" presId="urn:microsoft.com/office/officeart/2018/2/layout/IconVerticalSolidList"/>
    <dgm:cxn modelId="{777DF57E-742C-4D15-B978-2B06C97CC690}" type="presParOf" srcId="{A618FE7B-9B9B-4760-903C-F012C36F4F2C}" destId="{1435A886-C58B-4D87-904F-F655DE8BECD1}" srcOrd="0" destOrd="0" presId="urn:microsoft.com/office/officeart/2018/2/layout/IconVerticalSolidList"/>
    <dgm:cxn modelId="{0D309196-889F-4CEC-819C-018AD31DAE32}" type="presParOf" srcId="{A618FE7B-9B9B-4760-903C-F012C36F4F2C}" destId="{A8C512D8-BE6E-4733-8A94-53F4D0728AB7}" srcOrd="1" destOrd="0" presId="urn:microsoft.com/office/officeart/2018/2/layout/IconVerticalSolidList"/>
    <dgm:cxn modelId="{31879C6B-DE5C-407D-8EB1-2FFE274AF8C4}" type="presParOf" srcId="{A618FE7B-9B9B-4760-903C-F012C36F4F2C}" destId="{4A452F14-3B32-4FB3-BBCE-D09F38F98DAA}" srcOrd="2" destOrd="0" presId="urn:microsoft.com/office/officeart/2018/2/layout/IconVerticalSolidList"/>
    <dgm:cxn modelId="{26086CDC-40FA-4430-B6C8-2D1BB9F2722D}" type="presParOf" srcId="{A618FE7B-9B9B-4760-903C-F012C36F4F2C}" destId="{40F1BE5A-B1B6-4145-A6E2-B489647B643F}" srcOrd="3" destOrd="0" presId="urn:microsoft.com/office/officeart/2018/2/layout/IconVerticalSolidList"/>
    <dgm:cxn modelId="{EB9F1C3A-FCD1-4C0F-80C8-0BF0022F4AF8}" type="presParOf" srcId="{F72324AC-766B-41EC-A16E-92AFC3CFAB0F}" destId="{04CC0124-AC0A-4494-B2E8-424FA4ECDF40}" srcOrd="1" destOrd="0" presId="urn:microsoft.com/office/officeart/2018/2/layout/IconVerticalSolidList"/>
    <dgm:cxn modelId="{FF7A1DA8-CEF3-44DB-A9AD-F0E3378BDA14}" type="presParOf" srcId="{F72324AC-766B-41EC-A16E-92AFC3CFAB0F}" destId="{4691D5E1-E177-46D9-8275-750EAD7D8645}" srcOrd="2" destOrd="0" presId="urn:microsoft.com/office/officeart/2018/2/layout/IconVerticalSolidList"/>
    <dgm:cxn modelId="{94959267-B13A-4F56-9488-802C7CDBE7DC}" type="presParOf" srcId="{4691D5E1-E177-46D9-8275-750EAD7D8645}" destId="{27580EE5-17E6-484F-B650-9A2DD45F159D}" srcOrd="0" destOrd="0" presId="urn:microsoft.com/office/officeart/2018/2/layout/IconVerticalSolidList"/>
    <dgm:cxn modelId="{13624407-801C-48FB-B42C-81B313E6D9C7}" type="presParOf" srcId="{4691D5E1-E177-46D9-8275-750EAD7D8645}" destId="{D57D0385-55D7-43BC-BF62-87B04123938E}" srcOrd="1" destOrd="0" presId="urn:microsoft.com/office/officeart/2018/2/layout/IconVerticalSolidList"/>
    <dgm:cxn modelId="{8264FD1C-3384-4600-8C3C-B6CEDAAB7DAB}" type="presParOf" srcId="{4691D5E1-E177-46D9-8275-750EAD7D8645}" destId="{EC57596B-8007-44A7-93D8-62DB7224C797}" srcOrd="2" destOrd="0" presId="urn:microsoft.com/office/officeart/2018/2/layout/IconVerticalSolidList"/>
    <dgm:cxn modelId="{2B92497B-5F1F-4EE6-900A-10C4E498ABCE}" type="presParOf" srcId="{4691D5E1-E177-46D9-8275-750EAD7D8645}" destId="{B702ABB0-A5CB-4911-B967-6BF37B01B103}" srcOrd="3" destOrd="0" presId="urn:microsoft.com/office/officeart/2018/2/layout/IconVerticalSolidList"/>
    <dgm:cxn modelId="{635A4C14-F6E7-4F27-838B-3DE682F802C3}" type="presParOf" srcId="{F72324AC-766B-41EC-A16E-92AFC3CFAB0F}" destId="{5780EB71-5FF1-45BE-8E3E-D1F035C185E5}" srcOrd="3" destOrd="0" presId="urn:microsoft.com/office/officeart/2018/2/layout/IconVerticalSolidList"/>
    <dgm:cxn modelId="{FA56EA66-F447-481F-B0C3-BD65BB014A83}" type="presParOf" srcId="{F72324AC-766B-41EC-A16E-92AFC3CFAB0F}" destId="{E3600E6A-779C-4ED5-A360-7B8FC5A226F4}" srcOrd="4" destOrd="0" presId="urn:microsoft.com/office/officeart/2018/2/layout/IconVerticalSolidList"/>
    <dgm:cxn modelId="{6C620675-7450-4B06-A785-4B504E9CCF26}" type="presParOf" srcId="{E3600E6A-779C-4ED5-A360-7B8FC5A226F4}" destId="{35B00B72-3044-4B45-A0B4-4297615B8F8D}" srcOrd="0" destOrd="0" presId="urn:microsoft.com/office/officeart/2018/2/layout/IconVerticalSolidList"/>
    <dgm:cxn modelId="{870364D1-3B21-4A6D-B601-5F25E5A111F0}" type="presParOf" srcId="{E3600E6A-779C-4ED5-A360-7B8FC5A226F4}" destId="{30B05315-FF83-4CD7-BB1E-0BED5E05929A}" srcOrd="1" destOrd="0" presId="urn:microsoft.com/office/officeart/2018/2/layout/IconVerticalSolidList"/>
    <dgm:cxn modelId="{1E3969E8-A3BE-492E-B876-F1D2B42FC8B6}" type="presParOf" srcId="{E3600E6A-779C-4ED5-A360-7B8FC5A226F4}" destId="{B7DCD10C-3C7F-4106-849E-91A78DA00270}" srcOrd="2" destOrd="0" presId="urn:microsoft.com/office/officeart/2018/2/layout/IconVerticalSolidList"/>
    <dgm:cxn modelId="{EFFD7C9D-3982-4306-B374-2BD7D3815456}" type="presParOf" srcId="{E3600E6A-779C-4ED5-A360-7B8FC5A226F4}" destId="{C22A7D6D-DF1E-41AE-AFE5-6AE98EAA0F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5A886-C58B-4D87-904F-F655DE8BECD1}">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512D8-BE6E-4733-8A94-53F4D0728AB7}">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F1BE5A-B1B6-4145-A6E2-B489647B643F}">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What do you find is good about this project and materials?</a:t>
          </a:r>
        </a:p>
      </dsp:txBody>
      <dsp:txXfrm>
        <a:off x="1844034" y="682"/>
        <a:ext cx="4401230" cy="1596566"/>
      </dsp:txXfrm>
    </dsp:sp>
    <dsp:sp modelId="{27580EE5-17E6-484F-B650-9A2DD45F159D}">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D0385-55D7-43BC-BF62-87B04123938E}">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02ABB0-A5CB-4911-B967-6BF37B01B103}">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What could we improve, or did you wish more?</a:t>
          </a:r>
        </a:p>
      </dsp:txBody>
      <dsp:txXfrm>
        <a:off x="1844034" y="1996390"/>
        <a:ext cx="4401230" cy="1596566"/>
      </dsp:txXfrm>
    </dsp:sp>
    <dsp:sp modelId="{35B00B72-3044-4B45-A0B4-4297615B8F8D}">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05315-FF83-4CD7-BB1E-0BED5E05929A}">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A7D6D-DF1E-41AE-AFE5-6AE98EAA0F43}">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Would you recommend this to colleagues / students? NPS 1-10?</a:t>
          </a:r>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A8D81-33BD-4FB5-9FC3-922C464A6C3C}" type="datetimeFigureOut">
              <a:rPr lang="nl-NL" smtClean="0"/>
              <a:t>25-4-2024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C48BC-771B-4EF7-941A-5E528CE9FB3E}" type="slidenum">
              <a:rPr lang="nl-NL" smtClean="0"/>
              <a:t>‹#›</a:t>
            </a:fld>
            <a:endParaRPr lang="nl-NL"/>
          </a:p>
        </p:txBody>
      </p:sp>
    </p:spTree>
    <p:extLst>
      <p:ext uri="{BB962C8B-B14F-4D97-AF65-F5344CB8AC3E}">
        <p14:creationId xmlns:p14="http://schemas.microsoft.com/office/powerpoint/2010/main" val="419469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2" name="Google Shape;65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71ED-8E7A-91AB-895B-6DB647E4B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71829D12-FE18-B7B8-CFDA-6850BE8D4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6F2BDF2-88FD-D2DE-92DB-94271F6F4CA3}"/>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5" name="Footer Placeholder 4">
            <a:extLst>
              <a:ext uri="{FF2B5EF4-FFF2-40B4-BE49-F238E27FC236}">
                <a16:creationId xmlns:a16="http://schemas.microsoft.com/office/drawing/2014/main" id="{A5419A91-5DF5-5E08-F38F-5E64BEAE6F4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E3C9E2B-F4F8-5ABE-C5B0-DD252D845618}"/>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352321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7639-F2BD-AC96-C591-20E61F3B8BF4}"/>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512203A-5518-B807-43FC-05450F2B50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4D62B75-2D00-3EBD-E3B0-D2701052D798}"/>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5" name="Footer Placeholder 4">
            <a:extLst>
              <a:ext uri="{FF2B5EF4-FFF2-40B4-BE49-F238E27FC236}">
                <a16:creationId xmlns:a16="http://schemas.microsoft.com/office/drawing/2014/main" id="{5F9767C9-1196-767B-11F5-61FA9E943F4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52F077D-50ED-6891-8F2A-D77E4ED9D882}"/>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392390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8A3FF-DDA9-2202-FAF6-683B091E9D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36B6F57-0AF8-3D22-49E6-43CB5A0D4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25B23A3-EC7B-AB99-2771-B00E539E7F2D}"/>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5" name="Footer Placeholder 4">
            <a:extLst>
              <a:ext uri="{FF2B5EF4-FFF2-40B4-BE49-F238E27FC236}">
                <a16:creationId xmlns:a16="http://schemas.microsoft.com/office/drawing/2014/main" id="{B033A9FB-DF23-1923-0A16-8F6174BF4C3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3EBEFEC-DDEC-DE1A-C2C2-09A9C4027258}"/>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267629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ing">
  <p:cSld name="E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95"/>
        <p:cNvGrpSpPr/>
        <p:nvPr/>
      </p:nvGrpSpPr>
      <p:grpSpPr>
        <a:xfrm>
          <a:off x="0" y="0"/>
          <a:ext cx="0" cy="0"/>
          <a:chOff x="0" y="0"/>
          <a:chExt cx="0" cy="0"/>
        </a:xfrm>
      </p:grpSpPr>
      <p:sp>
        <p:nvSpPr>
          <p:cNvPr id="196" name="Google Shape;196;p67"/>
          <p:cNvSpPr/>
          <p:nvPr/>
        </p:nvSpPr>
        <p:spPr>
          <a:xfrm rot="10800000" flipH="1">
            <a:off x="0" y="5664532"/>
            <a:ext cx="12192000" cy="1294409"/>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pic>
        <p:nvPicPr>
          <p:cNvPr id="197" name="Google Shape;197;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1" y="5914443"/>
            <a:ext cx="1033876" cy="730176"/>
          </a:xfrm>
          <a:prstGeom prst="rect">
            <a:avLst/>
          </a:prstGeom>
          <a:noFill/>
          <a:ln>
            <a:noFill/>
          </a:ln>
        </p:spPr>
      </p:pic>
      <p:pic>
        <p:nvPicPr>
          <p:cNvPr id="198" name="Google Shape;198;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29700" y="6075795"/>
            <a:ext cx="1144197" cy="470599"/>
          </a:xfrm>
          <a:prstGeom prst="rect">
            <a:avLst/>
          </a:prstGeom>
          <a:noFill/>
          <a:ln>
            <a:noFill/>
          </a:ln>
        </p:spPr>
      </p:pic>
      <p:pic>
        <p:nvPicPr>
          <p:cNvPr id="199" name="Google Shape;199;p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967215" y="6079990"/>
            <a:ext cx="1127044" cy="494549"/>
          </a:xfrm>
          <a:prstGeom prst="rect">
            <a:avLst/>
          </a:prstGeom>
          <a:noFill/>
          <a:ln>
            <a:noFill/>
          </a:ln>
        </p:spPr>
      </p:pic>
      <p:pic>
        <p:nvPicPr>
          <p:cNvPr id="200" name="Google Shape;200;p6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2250" y="6005289"/>
            <a:ext cx="1698957" cy="651223"/>
          </a:xfrm>
          <a:prstGeom prst="rect">
            <a:avLst/>
          </a:prstGeom>
          <a:noFill/>
          <a:ln>
            <a:noFill/>
          </a:ln>
        </p:spPr>
      </p:pic>
      <p:sp>
        <p:nvSpPr>
          <p:cNvPr id="201" name="Google Shape;201;p67"/>
          <p:cNvSpPr txBox="1">
            <a:spLocks noGrp="1"/>
          </p:cNvSpPr>
          <p:nvPr>
            <p:ph type="body" idx="1"/>
          </p:nvPr>
        </p:nvSpPr>
        <p:spPr>
          <a:xfrm>
            <a:off x="838200" y="873762"/>
            <a:ext cx="5847080" cy="401319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lt1"/>
              </a:buClr>
              <a:buSzPts val="1500"/>
              <a:buNone/>
              <a:defRPr sz="2000">
                <a:solidFill>
                  <a:schemeClr val="lt1"/>
                </a:solidFill>
                <a:latin typeface="Arial"/>
                <a:ea typeface="Arial"/>
                <a:cs typeface="Arial"/>
                <a:sym typeface="Arial"/>
              </a:defRPr>
            </a:lvl1pPr>
            <a:lvl2pPr marL="1219170" lvl="1" indent="-304792" algn="l">
              <a:lnSpc>
                <a:spcPct val="90000"/>
              </a:lnSpc>
              <a:spcBef>
                <a:spcPts val="500"/>
              </a:spcBef>
              <a:spcAft>
                <a:spcPts val="0"/>
              </a:spcAft>
              <a:buClr>
                <a:schemeClr val="lt1"/>
              </a:buClr>
              <a:buSzPts val="1350"/>
              <a:buNone/>
              <a:defRPr sz="1800">
                <a:solidFill>
                  <a:schemeClr val="lt1"/>
                </a:solidFill>
                <a:latin typeface="Arial"/>
                <a:ea typeface="Arial"/>
                <a:cs typeface="Arial"/>
                <a:sym typeface="Arial"/>
              </a:defRPr>
            </a:lvl2pPr>
            <a:lvl3pPr marL="1828754" lvl="2" indent="-304792" algn="l">
              <a:lnSpc>
                <a:spcPct val="90000"/>
              </a:lnSpc>
              <a:spcBef>
                <a:spcPts val="500"/>
              </a:spcBef>
              <a:spcAft>
                <a:spcPts val="0"/>
              </a:spcAft>
              <a:buClr>
                <a:schemeClr val="lt1"/>
              </a:buClr>
              <a:buSzPts val="1200"/>
              <a:buNone/>
              <a:defRPr sz="1600">
                <a:solidFill>
                  <a:schemeClr val="lt1"/>
                </a:solidFill>
                <a:latin typeface="Arial"/>
                <a:ea typeface="Arial"/>
                <a:cs typeface="Arial"/>
                <a:sym typeface="Arial"/>
              </a:defRPr>
            </a:lvl3pPr>
            <a:lvl4pPr marL="2438339" lvl="3" indent="-304792" algn="l">
              <a:lnSpc>
                <a:spcPct val="90000"/>
              </a:lnSpc>
              <a:spcBef>
                <a:spcPts val="500"/>
              </a:spcBef>
              <a:spcAft>
                <a:spcPts val="0"/>
              </a:spcAft>
              <a:buClr>
                <a:schemeClr val="lt1"/>
              </a:buClr>
              <a:buSzPts val="1050"/>
              <a:buNone/>
              <a:defRPr sz="1400">
                <a:solidFill>
                  <a:schemeClr val="lt1"/>
                </a:solidFill>
                <a:latin typeface="Arial"/>
                <a:ea typeface="Arial"/>
                <a:cs typeface="Arial"/>
                <a:sym typeface="Arial"/>
              </a:defRPr>
            </a:lvl4pPr>
            <a:lvl5pPr marL="3047924" lvl="4" indent="-304792" algn="l">
              <a:lnSpc>
                <a:spcPct val="90000"/>
              </a:lnSpc>
              <a:spcBef>
                <a:spcPts val="500"/>
              </a:spcBef>
              <a:spcAft>
                <a:spcPts val="0"/>
              </a:spcAft>
              <a:buClr>
                <a:schemeClr val="lt1"/>
              </a:buClr>
              <a:buSzPts val="1050"/>
              <a:buNone/>
              <a:defRPr sz="1400">
                <a:solidFill>
                  <a:schemeClr val="lt1"/>
                </a:solidFill>
                <a:latin typeface="Arial"/>
                <a:ea typeface="Arial"/>
                <a:cs typeface="Arial"/>
                <a:sym typeface="Aria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pic>
        <p:nvPicPr>
          <p:cNvPr id="202" name="Google Shape;202;p6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411237" y="5924019"/>
            <a:ext cx="1425031" cy="649815"/>
          </a:xfrm>
          <a:prstGeom prst="rect">
            <a:avLst/>
          </a:prstGeom>
          <a:noFill/>
          <a:ln>
            <a:noFill/>
          </a:ln>
        </p:spPr>
      </p:pic>
      <p:pic>
        <p:nvPicPr>
          <p:cNvPr id="203" name="Google Shape;203;p6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263456" y="6037499"/>
            <a:ext cx="2650539" cy="586800"/>
          </a:xfrm>
          <a:prstGeom prst="rect">
            <a:avLst/>
          </a:prstGeom>
          <a:noFill/>
          <a:ln>
            <a:noFill/>
          </a:ln>
        </p:spPr>
      </p:pic>
    </p:spTree>
    <p:extLst>
      <p:ext uri="{BB962C8B-B14F-4D97-AF65-F5344CB8AC3E}">
        <p14:creationId xmlns:p14="http://schemas.microsoft.com/office/powerpoint/2010/main" val="422573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ing">
  <p:cSld name="Heading">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851519" y="2656924"/>
            <a:ext cx="7945211" cy="2512558"/>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7200"/>
              <a:buFont typeface="Arial"/>
              <a:buNone/>
              <a:defRPr sz="72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 name="Google Shape;14;p2"/>
          <p:cNvCxnSpPr/>
          <p:nvPr/>
        </p:nvCxnSpPr>
        <p:spPr>
          <a:xfrm rot="10800000">
            <a:off x="851519" y="2074271"/>
            <a:ext cx="576228" cy="0"/>
          </a:xfrm>
          <a:prstGeom prst="straightConnector1">
            <a:avLst/>
          </a:prstGeom>
          <a:noFill/>
          <a:ln w="15875" cap="flat" cmpd="sng">
            <a:solidFill>
              <a:srgbClr val="11AA81"/>
            </a:solidFill>
            <a:prstDash val="solid"/>
            <a:miter lim="800000"/>
            <a:headEnd type="none" w="sm" len="sm"/>
            <a:tailEnd type="none" w="sm" len="sm"/>
          </a:ln>
        </p:spPr>
      </p:cxnSp>
      <p:pic>
        <p:nvPicPr>
          <p:cNvPr id="15" name="Google Shape;15;p2"/>
          <p:cNvPicPr preferRelativeResize="0"/>
          <p:nvPr/>
        </p:nvPicPr>
        <p:blipFill rotWithShape="1">
          <a:blip r:embed="rId3">
            <a:alphaModFix/>
          </a:blip>
          <a:srcRect t="2266" b="2265"/>
          <a:stretch/>
        </p:blipFill>
        <p:spPr>
          <a:xfrm>
            <a:off x="627999" y="623199"/>
            <a:ext cx="2958477" cy="1098780"/>
          </a:xfrm>
          <a:prstGeom prst="rect">
            <a:avLst/>
          </a:prstGeom>
          <a:noFill/>
          <a:ln>
            <a:noFill/>
          </a:ln>
        </p:spPr>
      </p:pic>
      <p:sp>
        <p:nvSpPr>
          <p:cNvPr id="16" name="Google Shape;16;p2"/>
          <p:cNvSpPr/>
          <p:nvPr/>
        </p:nvSpPr>
        <p:spPr>
          <a:xfrm rot="10800000" flipH="1">
            <a:off x="0" y="5664530"/>
            <a:ext cx="12192000" cy="12944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2"/>
          <p:cNvPicPr preferRelativeResize="0"/>
          <p:nvPr/>
        </p:nvPicPr>
        <p:blipFill rotWithShape="1">
          <a:blip r:embed="rId4">
            <a:alphaModFix/>
          </a:blip>
          <a:srcRect l="3024" r="3023"/>
          <a:stretch/>
        </p:blipFill>
        <p:spPr>
          <a:xfrm>
            <a:off x="433192" y="6037499"/>
            <a:ext cx="2650539" cy="586800"/>
          </a:xfrm>
          <a:prstGeom prst="rect">
            <a:avLst/>
          </a:prstGeom>
          <a:noFill/>
          <a:ln>
            <a:noFill/>
          </a:ln>
        </p:spPr>
      </p:pic>
      <p:pic>
        <p:nvPicPr>
          <p:cNvPr id="18" name="Google Shape;18;p2"/>
          <p:cNvPicPr preferRelativeResize="0"/>
          <p:nvPr/>
        </p:nvPicPr>
        <p:blipFill rotWithShape="1">
          <a:blip r:embed="rId5">
            <a:alphaModFix/>
          </a:blip>
          <a:srcRect/>
          <a:stretch/>
        </p:blipFill>
        <p:spPr>
          <a:xfrm>
            <a:off x="6096000" y="5914443"/>
            <a:ext cx="1033876" cy="730176"/>
          </a:xfrm>
          <a:prstGeom prst="rect">
            <a:avLst/>
          </a:prstGeom>
          <a:noFill/>
          <a:ln>
            <a:noFill/>
          </a:ln>
        </p:spPr>
      </p:pic>
      <p:pic>
        <p:nvPicPr>
          <p:cNvPr id="19" name="Google Shape;19;p2"/>
          <p:cNvPicPr preferRelativeResize="0"/>
          <p:nvPr/>
        </p:nvPicPr>
        <p:blipFill rotWithShape="1">
          <a:blip r:embed="rId6">
            <a:alphaModFix/>
          </a:blip>
          <a:srcRect/>
          <a:stretch/>
        </p:blipFill>
        <p:spPr>
          <a:xfrm>
            <a:off x="7429699" y="6075795"/>
            <a:ext cx="1144197" cy="470598"/>
          </a:xfrm>
          <a:prstGeom prst="rect">
            <a:avLst/>
          </a:prstGeom>
          <a:noFill/>
          <a:ln>
            <a:noFill/>
          </a:ln>
        </p:spPr>
      </p:pic>
      <p:pic>
        <p:nvPicPr>
          <p:cNvPr id="20" name="Google Shape;20;p2"/>
          <p:cNvPicPr preferRelativeResize="0"/>
          <p:nvPr/>
        </p:nvPicPr>
        <p:blipFill rotWithShape="1">
          <a:blip r:embed="rId7">
            <a:alphaModFix/>
          </a:blip>
          <a:srcRect/>
          <a:stretch/>
        </p:blipFill>
        <p:spPr>
          <a:xfrm>
            <a:off x="8967215" y="6079989"/>
            <a:ext cx="1127044" cy="494549"/>
          </a:xfrm>
          <a:prstGeom prst="rect">
            <a:avLst/>
          </a:prstGeom>
          <a:noFill/>
          <a:ln>
            <a:noFill/>
          </a:ln>
        </p:spPr>
      </p:pic>
      <p:pic>
        <p:nvPicPr>
          <p:cNvPr id="21" name="Google Shape;21;p2"/>
          <p:cNvPicPr preferRelativeResize="0"/>
          <p:nvPr/>
        </p:nvPicPr>
        <p:blipFill rotWithShape="1">
          <a:blip r:embed="rId8">
            <a:alphaModFix/>
          </a:blip>
          <a:srcRect/>
          <a:stretch/>
        </p:blipFill>
        <p:spPr>
          <a:xfrm>
            <a:off x="10411235" y="5924019"/>
            <a:ext cx="1425031" cy="649814"/>
          </a:xfrm>
          <a:prstGeom prst="rect">
            <a:avLst/>
          </a:prstGeom>
          <a:noFill/>
          <a:ln>
            <a:noFill/>
          </a:ln>
        </p:spPr>
      </p:pic>
    </p:spTree>
    <p:extLst>
      <p:ext uri="{BB962C8B-B14F-4D97-AF65-F5344CB8AC3E}">
        <p14:creationId xmlns:p14="http://schemas.microsoft.com/office/powerpoint/2010/main" val="2949514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
  <p:cSld name="Table of Conten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910533"/>
            <a:ext cx="3817620" cy="18446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5311235" y="910532"/>
            <a:ext cx="6141710" cy="1484509"/>
          </a:xfrm>
          <a:prstGeom prst="rect">
            <a:avLst/>
          </a:prstGeom>
          <a:noFill/>
          <a:ln>
            <a:noFill/>
          </a:ln>
        </p:spPr>
        <p:txBody>
          <a:bodyPr spcFirstLastPara="1" wrap="square" lIns="91425" tIns="45700" rIns="91425" bIns="45700" anchor="t" anchorCtr="0">
            <a:spAutoFit/>
          </a:bodyPr>
          <a:lstStyle>
            <a:lvl1pPr marL="457200" lvl="0" indent="-355600" algn="l">
              <a:lnSpc>
                <a:spcPct val="90000"/>
              </a:lnSpc>
              <a:spcBef>
                <a:spcPts val="1000"/>
              </a:spcBef>
              <a:spcAft>
                <a:spcPts val="0"/>
              </a:spcAft>
              <a:buClr>
                <a:schemeClr val="lt1"/>
              </a:buClr>
              <a:buSzPts val="2000"/>
              <a:buFont typeface="Calibri"/>
              <a:buAutoNum type="arabicPeriod"/>
              <a:defRPr sz="2000" b="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Font typeface="Calibri"/>
              <a:buAutoNum type="arabicPeriod"/>
              <a:defRPr sz="1800">
                <a:solidFill>
                  <a:schemeClr val="lt1"/>
                </a:solidFill>
                <a:latin typeface="Arial"/>
                <a:ea typeface="Arial"/>
                <a:cs typeface="Arial"/>
                <a:sym typeface="Arial"/>
              </a:defRPr>
            </a:lvl2pPr>
            <a:lvl3pPr marL="1371600" lvl="2" indent="-330200" algn="l">
              <a:lnSpc>
                <a:spcPct val="90000"/>
              </a:lnSpc>
              <a:spcBef>
                <a:spcPts val="500"/>
              </a:spcBef>
              <a:spcAft>
                <a:spcPts val="0"/>
              </a:spcAft>
              <a:buClr>
                <a:schemeClr val="lt1"/>
              </a:buClr>
              <a:buSzPts val="1600"/>
              <a:buFont typeface="Calibri"/>
              <a:buAutoNum type="arabicPeriod"/>
              <a:defRPr sz="1600">
                <a:solidFill>
                  <a:schemeClr val="lt1"/>
                </a:solidFill>
                <a:latin typeface="Arial"/>
                <a:ea typeface="Arial"/>
                <a:cs typeface="Arial"/>
                <a:sym typeface="Arial"/>
              </a:defRPr>
            </a:lvl3pPr>
            <a:lvl4pPr marL="1828800" lvl="3" indent="-317500" algn="l">
              <a:lnSpc>
                <a:spcPct val="90000"/>
              </a:lnSpc>
              <a:spcBef>
                <a:spcPts val="500"/>
              </a:spcBef>
              <a:spcAft>
                <a:spcPts val="0"/>
              </a:spcAft>
              <a:buClr>
                <a:schemeClr val="lt1"/>
              </a:buClr>
              <a:buSzPts val="1400"/>
              <a:buFont typeface="Calibri"/>
              <a:buAutoNum type="arabicPeriod"/>
              <a:defRPr sz="1400">
                <a:solidFill>
                  <a:schemeClr val="lt1"/>
                </a:solidFill>
                <a:latin typeface="Arial"/>
                <a:ea typeface="Arial"/>
                <a:cs typeface="Arial"/>
                <a:sym typeface="Arial"/>
              </a:defRPr>
            </a:lvl4pPr>
            <a:lvl5pPr marL="2286000" lvl="4" indent="-317500" algn="l">
              <a:lnSpc>
                <a:spcPct val="90000"/>
              </a:lnSpc>
              <a:spcBef>
                <a:spcPts val="500"/>
              </a:spcBef>
              <a:spcAft>
                <a:spcPts val="0"/>
              </a:spcAft>
              <a:buClr>
                <a:schemeClr val="lt1"/>
              </a:buClr>
              <a:buSzPts val="1400"/>
              <a:buFont typeface="Calibri"/>
              <a:buAutoNum type="arabicPeriod"/>
              <a:defRPr sz="14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p:nvPr/>
        </p:nvSpPr>
        <p:spPr>
          <a:xfrm rot="10800000" flipH="1">
            <a:off x="0" y="5664530"/>
            <a:ext cx="12192000" cy="12944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3"/>
          <p:cNvPicPr preferRelativeResize="0"/>
          <p:nvPr/>
        </p:nvPicPr>
        <p:blipFill rotWithShape="1">
          <a:blip r:embed="rId3">
            <a:alphaModFix/>
          </a:blip>
          <a:srcRect/>
          <a:stretch/>
        </p:blipFill>
        <p:spPr>
          <a:xfrm>
            <a:off x="6096000" y="5914443"/>
            <a:ext cx="1033876" cy="730176"/>
          </a:xfrm>
          <a:prstGeom prst="rect">
            <a:avLst/>
          </a:prstGeom>
          <a:noFill/>
          <a:ln>
            <a:noFill/>
          </a:ln>
        </p:spPr>
      </p:pic>
      <p:pic>
        <p:nvPicPr>
          <p:cNvPr id="27" name="Google Shape;27;p3"/>
          <p:cNvPicPr preferRelativeResize="0"/>
          <p:nvPr/>
        </p:nvPicPr>
        <p:blipFill rotWithShape="1">
          <a:blip r:embed="rId4">
            <a:alphaModFix/>
          </a:blip>
          <a:srcRect/>
          <a:stretch/>
        </p:blipFill>
        <p:spPr>
          <a:xfrm>
            <a:off x="7429699" y="6075795"/>
            <a:ext cx="1144197" cy="470598"/>
          </a:xfrm>
          <a:prstGeom prst="rect">
            <a:avLst/>
          </a:prstGeom>
          <a:noFill/>
          <a:ln>
            <a:noFill/>
          </a:ln>
        </p:spPr>
      </p:pic>
      <p:pic>
        <p:nvPicPr>
          <p:cNvPr id="28" name="Google Shape;28;p3"/>
          <p:cNvPicPr preferRelativeResize="0"/>
          <p:nvPr/>
        </p:nvPicPr>
        <p:blipFill rotWithShape="1">
          <a:blip r:embed="rId5">
            <a:alphaModFix/>
          </a:blip>
          <a:srcRect/>
          <a:stretch/>
        </p:blipFill>
        <p:spPr>
          <a:xfrm>
            <a:off x="8967215" y="6079989"/>
            <a:ext cx="1127044" cy="494549"/>
          </a:xfrm>
          <a:prstGeom prst="rect">
            <a:avLst/>
          </a:prstGeom>
          <a:noFill/>
          <a:ln>
            <a:noFill/>
          </a:ln>
        </p:spPr>
      </p:pic>
      <p:pic>
        <p:nvPicPr>
          <p:cNvPr id="29" name="Google Shape;29;p3"/>
          <p:cNvPicPr preferRelativeResize="0"/>
          <p:nvPr/>
        </p:nvPicPr>
        <p:blipFill rotWithShape="1">
          <a:blip r:embed="rId6">
            <a:alphaModFix/>
          </a:blip>
          <a:srcRect l="3024" r="3023"/>
          <a:stretch/>
        </p:blipFill>
        <p:spPr>
          <a:xfrm>
            <a:off x="2263455" y="6037499"/>
            <a:ext cx="2650539" cy="586800"/>
          </a:xfrm>
          <a:prstGeom prst="rect">
            <a:avLst/>
          </a:prstGeom>
          <a:noFill/>
          <a:ln>
            <a:noFill/>
          </a:ln>
        </p:spPr>
      </p:pic>
      <p:pic>
        <p:nvPicPr>
          <p:cNvPr id="30" name="Google Shape;30;p3"/>
          <p:cNvPicPr preferRelativeResize="0"/>
          <p:nvPr/>
        </p:nvPicPr>
        <p:blipFill rotWithShape="1">
          <a:blip r:embed="rId7">
            <a:alphaModFix/>
          </a:blip>
          <a:srcRect r="63278"/>
          <a:stretch/>
        </p:blipFill>
        <p:spPr>
          <a:xfrm>
            <a:off x="282249" y="6005287"/>
            <a:ext cx="1698957" cy="651223"/>
          </a:xfrm>
          <a:prstGeom prst="rect">
            <a:avLst/>
          </a:prstGeom>
          <a:noFill/>
          <a:ln>
            <a:noFill/>
          </a:ln>
        </p:spPr>
      </p:pic>
      <p:cxnSp>
        <p:nvCxnSpPr>
          <p:cNvPr id="31" name="Google Shape;31;p3"/>
          <p:cNvCxnSpPr/>
          <p:nvPr/>
        </p:nvCxnSpPr>
        <p:spPr>
          <a:xfrm rot="10800000">
            <a:off x="4977749" y="916442"/>
            <a:ext cx="0" cy="4067038"/>
          </a:xfrm>
          <a:prstGeom prst="straightConnector1">
            <a:avLst/>
          </a:prstGeom>
          <a:noFill/>
          <a:ln w="15875" cap="flat" cmpd="sng">
            <a:solidFill>
              <a:srgbClr val="11AA81"/>
            </a:solidFill>
            <a:prstDash val="solid"/>
            <a:miter lim="800000"/>
            <a:headEnd type="none" w="sm" len="sm"/>
            <a:tailEnd type="none" w="sm" len="sm"/>
          </a:ln>
        </p:spPr>
      </p:cxnSp>
      <p:pic>
        <p:nvPicPr>
          <p:cNvPr id="32" name="Google Shape;32;p3"/>
          <p:cNvPicPr preferRelativeResize="0"/>
          <p:nvPr/>
        </p:nvPicPr>
        <p:blipFill rotWithShape="1">
          <a:blip r:embed="rId8">
            <a:alphaModFix/>
          </a:blip>
          <a:srcRect/>
          <a:stretch/>
        </p:blipFill>
        <p:spPr>
          <a:xfrm>
            <a:off x="10411235" y="5924019"/>
            <a:ext cx="1425031" cy="649814"/>
          </a:xfrm>
          <a:prstGeom prst="rect">
            <a:avLst/>
          </a:prstGeom>
          <a:noFill/>
          <a:ln>
            <a:noFill/>
          </a:ln>
        </p:spPr>
      </p:pic>
    </p:spTree>
    <p:extLst>
      <p:ext uri="{BB962C8B-B14F-4D97-AF65-F5344CB8AC3E}">
        <p14:creationId xmlns:p14="http://schemas.microsoft.com/office/powerpoint/2010/main" val="424508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0C53-A6AC-9E03-0046-AC026473E88F}"/>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8DA318A-7C87-C450-3E3D-9FC27C966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A2972DD9-3812-559C-1D7B-2194BE6C79AD}"/>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5" name="Footer Placeholder 4">
            <a:extLst>
              <a:ext uri="{FF2B5EF4-FFF2-40B4-BE49-F238E27FC236}">
                <a16:creationId xmlns:a16="http://schemas.microsoft.com/office/drawing/2014/main" id="{E8B476B6-E73E-10C8-AC0F-33F01072BF3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1E6F0B6-2285-A661-782F-1627FD58D764}"/>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230866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3DDB-A01B-4CAE-1D2F-564BF3B6D9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74AC7A16-2893-1BC8-757A-AB1003E245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00B3E7-1990-F9C8-7F85-7172A728F52D}"/>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5" name="Footer Placeholder 4">
            <a:extLst>
              <a:ext uri="{FF2B5EF4-FFF2-40B4-BE49-F238E27FC236}">
                <a16:creationId xmlns:a16="http://schemas.microsoft.com/office/drawing/2014/main" id="{C2A0049D-FFEF-7164-A6A0-3B9E6730AA6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9D95CC3-4A33-5350-E3EB-C86204DB12C4}"/>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303675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7393-B532-DB06-9645-DEFA244E52C7}"/>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C0E0F95-2CA5-C8F6-5847-F1459382D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F4FC9DE8-DEA7-A8EC-4144-E15BBDD25C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556120A7-FBDB-B930-E250-74CEBB615138}"/>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6" name="Footer Placeholder 5">
            <a:extLst>
              <a:ext uri="{FF2B5EF4-FFF2-40B4-BE49-F238E27FC236}">
                <a16:creationId xmlns:a16="http://schemas.microsoft.com/office/drawing/2014/main" id="{87FD7137-8B1B-F5FB-1601-F7221C5EBFF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B271D66-ED34-7F6F-7DC9-9DEDAF84C8C1}"/>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207434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2B4C-2C94-1148-C741-FA2CB6174C34}"/>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85B1A9E1-2B9E-F5DD-3FD3-38C048A0A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92984-0049-895C-6F0D-573E7EFBB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24076D7-DF04-A8B0-D75D-BAD000937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289041-EF18-5324-7DEB-8DA944C754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F968D275-B681-4B74-11B0-B35D327F70D6}"/>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8" name="Footer Placeholder 7">
            <a:extLst>
              <a:ext uri="{FF2B5EF4-FFF2-40B4-BE49-F238E27FC236}">
                <a16:creationId xmlns:a16="http://schemas.microsoft.com/office/drawing/2014/main" id="{7534EC9C-200E-1374-AEFD-53A74CFE6D61}"/>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089A3B39-574A-D79D-F25E-91E8C3C71351}"/>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92918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5A48-7DFE-8A00-F40F-8124DF42D7D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33D9913-174C-7A61-2EAA-BDC8BDDFDAF0}"/>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4" name="Footer Placeholder 3">
            <a:extLst>
              <a:ext uri="{FF2B5EF4-FFF2-40B4-BE49-F238E27FC236}">
                <a16:creationId xmlns:a16="http://schemas.microsoft.com/office/drawing/2014/main" id="{83CF43A1-ECA0-AD64-3D32-1B78CA21A0C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247467F-3DCB-21DC-2C54-15304E4379FA}"/>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379992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A93F6-01E1-F892-3456-1C55D35DC4BF}"/>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3" name="Footer Placeholder 2">
            <a:extLst>
              <a:ext uri="{FF2B5EF4-FFF2-40B4-BE49-F238E27FC236}">
                <a16:creationId xmlns:a16="http://schemas.microsoft.com/office/drawing/2014/main" id="{5362F229-287A-FC53-62B3-FA981AE8515D}"/>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4A1C64D0-07EE-487F-3271-7EB4E75918FC}"/>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300068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AB2A-027D-2ED7-B6D1-7701FC9C9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8EE75CAE-DD05-9BA3-89FB-0D0A9993E4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BF5191D2-2114-2541-D843-7AAB99615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AAD54-66F3-8836-D6F3-C08D2158D2F7}"/>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6" name="Footer Placeholder 5">
            <a:extLst>
              <a:ext uri="{FF2B5EF4-FFF2-40B4-BE49-F238E27FC236}">
                <a16:creationId xmlns:a16="http://schemas.microsoft.com/office/drawing/2014/main" id="{0E54CFE1-BC91-0ED2-8283-E32EE15806A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2C666B3-06F4-2C51-63CA-B1F87F0D2882}"/>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324643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52B4-E426-6929-241A-430DEAD2A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78DDC574-F265-DD85-DE91-F1A2157D7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44A83E46-C248-1832-649F-C4622945E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EBFF4C-5C0D-C134-AF05-E90CA77E8E1D}"/>
              </a:ext>
            </a:extLst>
          </p:cNvPr>
          <p:cNvSpPr>
            <a:spLocks noGrp="1"/>
          </p:cNvSpPr>
          <p:nvPr>
            <p:ph type="dt" sz="half" idx="10"/>
          </p:nvPr>
        </p:nvSpPr>
        <p:spPr/>
        <p:txBody>
          <a:bodyPr/>
          <a:lstStyle/>
          <a:p>
            <a:fld id="{36FFD637-AB4C-4014-A49C-6D490B38F5B8}" type="datetimeFigureOut">
              <a:rPr lang="nl-NL" smtClean="0"/>
              <a:t>25-4-2024</a:t>
            </a:fld>
            <a:endParaRPr lang="nl-NL"/>
          </a:p>
        </p:txBody>
      </p:sp>
      <p:sp>
        <p:nvSpPr>
          <p:cNvPr id="6" name="Footer Placeholder 5">
            <a:extLst>
              <a:ext uri="{FF2B5EF4-FFF2-40B4-BE49-F238E27FC236}">
                <a16:creationId xmlns:a16="http://schemas.microsoft.com/office/drawing/2014/main" id="{210F1F6C-68C8-D53D-94CF-F8FB44837ED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F3B1AAC-5F9F-9B98-2C2B-F790B0E06A60}"/>
              </a:ext>
            </a:extLst>
          </p:cNvPr>
          <p:cNvSpPr>
            <a:spLocks noGrp="1"/>
          </p:cNvSpPr>
          <p:nvPr>
            <p:ph type="sldNum" sz="quarter" idx="12"/>
          </p:nvPr>
        </p:nvSpPr>
        <p:spPr/>
        <p:txBody>
          <a:bodyPr/>
          <a:lstStyle/>
          <a:p>
            <a:fld id="{F23B293F-0DF1-40D2-8926-27561AC9BA7E}" type="slidenum">
              <a:rPr lang="nl-NL" smtClean="0"/>
              <a:t>‹#›</a:t>
            </a:fld>
            <a:endParaRPr lang="nl-NL"/>
          </a:p>
        </p:txBody>
      </p:sp>
    </p:spTree>
    <p:extLst>
      <p:ext uri="{BB962C8B-B14F-4D97-AF65-F5344CB8AC3E}">
        <p14:creationId xmlns:p14="http://schemas.microsoft.com/office/powerpoint/2010/main" val="262432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C61426-CC40-1CF0-E269-73362B198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1BFD03E2-A8F1-3951-897F-3971BB8518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3D4F46B-EBA4-F409-D1A1-6CA03B612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FD637-AB4C-4014-A49C-6D490B38F5B8}" type="datetimeFigureOut">
              <a:rPr lang="nl-NL" smtClean="0"/>
              <a:t>25-4-2024</a:t>
            </a:fld>
            <a:endParaRPr lang="nl-NL"/>
          </a:p>
        </p:txBody>
      </p:sp>
      <p:sp>
        <p:nvSpPr>
          <p:cNvPr id="5" name="Footer Placeholder 4">
            <a:extLst>
              <a:ext uri="{FF2B5EF4-FFF2-40B4-BE49-F238E27FC236}">
                <a16:creationId xmlns:a16="http://schemas.microsoft.com/office/drawing/2014/main" id="{14FAFA72-7490-4A0E-B265-7D34D0569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F8A2D52A-0A4F-D4C9-E70D-4EDE711A3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3B293F-0DF1-40D2-8926-27561AC9BA7E}" type="slidenum">
              <a:rPr lang="nl-NL" smtClean="0"/>
              <a:t>‹#›</a:t>
            </a:fld>
            <a:endParaRPr lang="nl-NL"/>
          </a:p>
        </p:txBody>
      </p:sp>
    </p:spTree>
    <p:extLst>
      <p:ext uri="{BB962C8B-B14F-4D97-AF65-F5344CB8AC3E}">
        <p14:creationId xmlns:p14="http://schemas.microsoft.com/office/powerpoint/2010/main" val="1471845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Luc.vandijk-Wijmenga@hu.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ems.pro/"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ctrTitle"/>
          </p:nvPr>
        </p:nvSpPr>
        <p:spPr>
          <a:xfrm>
            <a:off x="851519" y="2656924"/>
            <a:ext cx="7945211" cy="2512558"/>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lt1"/>
              </a:buClr>
              <a:buSzPts val="7200"/>
              <a:buFont typeface="Arial"/>
              <a:buNone/>
            </a:pPr>
            <a:r>
              <a:rPr lang="nl-NL"/>
              <a:t>DEMS Update</a:t>
            </a:r>
            <a:br>
              <a:rPr lang="nl-NL"/>
            </a:br>
            <a:r>
              <a:rPr lang="nl-NL"/>
              <a:t>Edcom Network</a:t>
            </a:r>
            <a:endParaRPr/>
          </a:p>
        </p:txBody>
      </p:sp>
      <p:pic>
        <p:nvPicPr>
          <p:cNvPr id="2" name="Picture 1" descr="A group of people posing for a photo&#10;&#10;Description automatically generated">
            <a:extLst>
              <a:ext uri="{FF2B5EF4-FFF2-40B4-BE49-F238E27FC236}">
                <a16:creationId xmlns:a16="http://schemas.microsoft.com/office/drawing/2014/main" id="{27CAFE55-6A63-A913-317D-ECDA8996E234}"/>
              </a:ext>
            </a:extLst>
          </p:cNvPr>
          <p:cNvPicPr>
            <a:picLocks noChangeAspect="1"/>
          </p:cNvPicPr>
          <p:nvPr/>
        </p:nvPicPr>
        <p:blipFill>
          <a:blip r:embed="rId3"/>
          <a:stretch>
            <a:fillRect/>
          </a:stretch>
        </p:blipFill>
        <p:spPr>
          <a:xfrm>
            <a:off x="7846829" y="-93206"/>
            <a:ext cx="4345172" cy="57935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C8CE8-361F-4F7B-9FA3-C5D64493B06B}"/>
              </a:ext>
            </a:extLst>
          </p:cNvPr>
          <p:cNvSpPr>
            <a:spLocks noGrp="1"/>
          </p:cNvSpPr>
          <p:nvPr>
            <p:ph type="title"/>
          </p:nvPr>
        </p:nvSpPr>
        <p:spPr>
          <a:xfrm>
            <a:off x="640080" y="325369"/>
            <a:ext cx="4368602" cy="1956841"/>
          </a:xfrm>
        </p:spPr>
        <p:txBody>
          <a:bodyPr anchor="b">
            <a:normAutofit/>
          </a:bodyPr>
          <a:lstStyle/>
          <a:p>
            <a:r>
              <a:rPr lang="en-US" sz="3400"/>
              <a:t>Include the modules in your curriculum with a Student Competition</a:t>
            </a:r>
            <a:endParaRPr lang="nl-NL" sz="3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7E8BD6-C1C0-4F24-C627-CD3106BC951A}"/>
              </a:ext>
            </a:extLst>
          </p:cNvPr>
          <p:cNvSpPr>
            <a:spLocks noGrp="1"/>
          </p:cNvSpPr>
          <p:nvPr>
            <p:ph idx="1"/>
          </p:nvPr>
        </p:nvSpPr>
        <p:spPr>
          <a:xfrm>
            <a:off x="640080" y="2872899"/>
            <a:ext cx="4243589" cy="3320668"/>
          </a:xfrm>
        </p:spPr>
        <p:txBody>
          <a:bodyPr>
            <a:normAutofit fontScale="92500" lnSpcReduction="20000"/>
          </a:bodyPr>
          <a:lstStyle/>
          <a:p>
            <a:pPr marL="0" indent="0">
              <a:buNone/>
            </a:pPr>
            <a:r>
              <a:rPr lang="en-US" sz="2400"/>
              <a:t>The DEMS project student competition is underway across four European countries: Finland, Portugal, Poland, and The Netherlands. </a:t>
            </a:r>
          </a:p>
          <a:p>
            <a:pPr marL="0" indent="0">
              <a:buNone/>
            </a:pPr>
            <a:r>
              <a:rPr lang="en-US" sz="2400"/>
              <a:t>Each country offers a unique approach in integrating the competition into academic activities, varying in curriculum inclusion, student participation, and client involvement. We offer tools so you can also </a:t>
            </a:r>
            <a:r>
              <a:rPr lang="en-US" sz="2400" err="1"/>
              <a:t>intregrate</a:t>
            </a:r>
            <a:r>
              <a:rPr lang="en-US" sz="2400"/>
              <a:t> it if you want to.</a:t>
            </a:r>
            <a:endParaRPr lang="nl-NL" sz="2400"/>
          </a:p>
          <a:p>
            <a:endParaRPr lang="nl-NL" sz="2200"/>
          </a:p>
        </p:txBody>
      </p:sp>
      <p:pic>
        <p:nvPicPr>
          <p:cNvPr id="4" name="Picture 2" descr="Studying digital skills">
            <a:extLst>
              <a:ext uri="{FF2B5EF4-FFF2-40B4-BE49-F238E27FC236}">
                <a16:creationId xmlns:a16="http://schemas.microsoft.com/office/drawing/2014/main" id="{4D870441-76A7-2A32-BA32-F7D0BFB68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7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96D1-7558-6923-854D-4D4EB0D3EAD0}"/>
              </a:ext>
            </a:extLst>
          </p:cNvPr>
          <p:cNvSpPr>
            <a:spLocks noGrp="1"/>
          </p:cNvSpPr>
          <p:nvPr>
            <p:ph type="title"/>
          </p:nvPr>
        </p:nvSpPr>
        <p:spPr/>
        <p:txBody>
          <a:bodyPr/>
          <a:lstStyle/>
          <a:p>
            <a:r>
              <a:rPr lang="en-US"/>
              <a:t>Facts and figures – examples </a:t>
            </a:r>
            <a:endParaRPr lang="nl-NL"/>
          </a:p>
        </p:txBody>
      </p:sp>
      <p:sp>
        <p:nvSpPr>
          <p:cNvPr id="3" name="Content Placeholder 2">
            <a:extLst>
              <a:ext uri="{FF2B5EF4-FFF2-40B4-BE49-F238E27FC236}">
                <a16:creationId xmlns:a16="http://schemas.microsoft.com/office/drawing/2014/main" id="{62F92A34-AC09-5D96-29B4-8E53AA8968E5}"/>
              </a:ext>
            </a:extLst>
          </p:cNvPr>
          <p:cNvSpPr>
            <a:spLocks noGrp="1"/>
          </p:cNvSpPr>
          <p:nvPr>
            <p:ph idx="1"/>
          </p:nvPr>
        </p:nvSpPr>
        <p:spPr/>
        <p:txBody>
          <a:bodyPr numCol="2">
            <a:normAutofit fontScale="85000" lnSpcReduction="20000"/>
          </a:bodyPr>
          <a:lstStyle/>
          <a:p>
            <a:pPr marL="0" indent="0" algn="l">
              <a:buNone/>
            </a:pPr>
            <a:r>
              <a:rPr lang="en-US" b="1" i="0">
                <a:solidFill>
                  <a:srgbClr val="0D0D0D"/>
                </a:solidFill>
                <a:effectLst/>
                <a:highlight>
                  <a:srgbClr val="FFFFFF"/>
                </a:highlight>
                <a:latin typeface="Söhne"/>
              </a:rPr>
              <a:t>Total Participants:</a:t>
            </a:r>
            <a:r>
              <a:rPr lang="en-US" b="0" i="0">
                <a:solidFill>
                  <a:srgbClr val="0D0D0D"/>
                </a:solidFill>
                <a:effectLst/>
                <a:highlight>
                  <a:srgbClr val="FFFFFF"/>
                </a:highlight>
                <a:latin typeface="Söhne"/>
              </a:rPr>
              <a:t> 320 students across four countries (Finland, Portugal, Poland, and The Netherlands).</a:t>
            </a:r>
          </a:p>
          <a:p>
            <a:pPr marL="742950" lvl="1" indent="-285750" algn="l">
              <a:buFont typeface="Arial" panose="020B0604020202020204" pitchFamily="34" charset="0"/>
              <a:buChar char="•"/>
            </a:pPr>
            <a:r>
              <a:rPr lang="en-US" b="0" i="0">
                <a:solidFill>
                  <a:srgbClr val="0D0D0D"/>
                </a:solidFill>
                <a:effectLst/>
                <a:highlight>
                  <a:srgbClr val="FFFFFF"/>
                </a:highlight>
                <a:latin typeface="Söhne"/>
              </a:rPr>
              <a:t>Finland: 14 students</a:t>
            </a:r>
          </a:p>
          <a:p>
            <a:pPr marL="742950" lvl="1" indent="-285750" algn="l">
              <a:buFont typeface="Arial" panose="020B0604020202020204" pitchFamily="34" charset="0"/>
              <a:buChar char="•"/>
            </a:pPr>
            <a:r>
              <a:rPr lang="en-US" b="0" i="0">
                <a:solidFill>
                  <a:srgbClr val="0D0D0D"/>
                </a:solidFill>
                <a:effectLst/>
                <a:highlight>
                  <a:srgbClr val="FFFFFF"/>
                </a:highlight>
                <a:latin typeface="Söhne"/>
              </a:rPr>
              <a:t>Portugal: 162 students</a:t>
            </a:r>
          </a:p>
          <a:p>
            <a:pPr marL="742950" lvl="1" indent="-285750" algn="l">
              <a:buFont typeface="Arial" panose="020B0604020202020204" pitchFamily="34" charset="0"/>
              <a:buChar char="•"/>
            </a:pPr>
            <a:r>
              <a:rPr lang="en-US" b="0" i="0">
                <a:solidFill>
                  <a:srgbClr val="0D0D0D"/>
                </a:solidFill>
                <a:effectLst/>
                <a:highlight>
                  <a:srgbClr val="FFFFFF"/>
                </a:highlight>
                <a:latin typeface="Söhne"/>
              </a:rPr>
              <a:t>Poland: 80 projected participants</a:t>
            </a:r>
          </a:p>
          <a:p>
            <a:pPr marL="742950" lvl="1" indent="-285750" algn="l">
              <a:buFont typeface="Arial" panose="020B0604020202020204" pitchFamily="34" charset="0"/>
              <a:buChar char="•"/>
            </a:pPr>
            <a:r>
              <a:rPr lang="en-US" b="0" i="0">
                <a:solidFill>
                  <a:srgbClr val="0D0D0D"/>
                </a:solidFill>
                <a:effectLst/>
                <a:highlight>
                  <a:srgbClr val="FFFFFF"/>
                </a:highlight>
                <a:latin typeface="Söhne"/>
              </a:rPr>
              <a:t>The Netherlands: 64 students</a:t>
            </a:r>
          </a:p>
          <a:p>
            <a:pPr marL="0" indent="0" algn="l">
              <a:buNone/>
            </a:pPr>
            <a:endParaRPr lang="en-US" b="1" i="0">
              <a:solidFill>
                <a:srgbClr val="0D0D0D"/>
              </a:solidFill>
              <a:effectLst/>
              <a:highlight>
                <a:srgbClr val="FFFFFF"/>
              </a:highlight>
              <a:latin typeface="Söhne"/>
            </a:endParaRPr>
          </a:p>
          <a:p>
            <a:pPr marL="0" indent="0" algn="l">
              <a:buNone/>
            </a:pPr>
            <a:r>
              <a:rPr lang="en-US" b="1" i="0">
                <a:solidFill>
                  <a:srgbClr val="0D0D0D"/>
                </a:solidFill>
                <a:effectLst/>
                <a:highlight>
                  <a:srgbClr val="FFFFFF"/>
                </a:highlight>
                <a:latin typeface="Söhne"/>
              </a:rPr>
              <a:t>Activities:</a:t>
            </a:r>
            <a:r>
              <a:rPr lang="en-US" b="0" i="0">
                <a:solidFill>
                  <a:srgbClr val="0D0D0D"/>
                </a:solidFill>
                <a:effectLst/>
                <a:highlight>
                  <a:srgbClr val="FFFFFF"/>
                </a:highlight>
                <a:latin typeface="Söhne"/>
              </a:rPr>
              <a:t> Students in these countries engaged in various activities, ranging from 15 to 20-minute presentations, preparation for future presentations, and submission of online presentations. Activities were either part of the curriculum or were extracurricular, with varying credit values and levels of integration.</a:t>
            </a:r>
          </a:p>
          <a:p>
            <a:pPr marL="0" indent="0" algn="l">
              <a:buNone/>
            </a:pPr>
            <a:endParaRPr lang="en-US" b="0" i="0">
              <a:solidFill>
                <a:srgbClr val="0D0D0D"/>
              </a:solidFill>
              <a:effectLst/>
              <a:highlight>
                <a:srgbClr val="FFFFFF"/>
              </a:highlight>
              <a:latin typeface="Söhne"/>
            </a:endParaRPr>
          </a:p>
          <a:p>
            <a:pPr marL="0" indent="0" algn="l">
              <a:buNone/>
            </a:pPr>
            <a:r>
              <a:rPr lang="en-US" b="1" i="0">
                <a:solidFill>
                  <a:srgbClr val="0D0D0D"/>
                </a:solidFill>
                <a:effectLst/>
                <a:highlight>
                  <a:srgbClr val="FFFFFF"/>
                </a:highlight>
                <a:latin typeface="Söhne"/>
              </a:rPr>
              <a:t>Integration into Curriculum:</a:t>
            </a:r>
            <a:endParaRPr lang="en-US" b="0" i="0">
              <a:solidFill>
                <a:srgbClr val="0D0D0D"/>
              </a:solidFill>
              <a:effectLst/>
              <a:highlight>
                <a:srgbClr val="FFFFFF"/>
              </a:highlight>
              <a:latin typeface="Söhne"/>
            </a:endParaRPr>
          </a:p>
          <a:p>
            <a:pPr marL="742950" lvl="1" indent="-285750" algn="l">
              <a:buFont typeface="Arial" panose="020B0604020202020204" pitchFamily="34" charset="0"/>
              <a:buChar char="•"/>
            </a:pPr>
            <a:r>
              <a:rPr lang="en-US" b="0" i="0">
                <a:solidFill>
                  <a:srgbClr val="0D0D0D"/>
                </a:solidFill>
                <a:effectLst/>
                <a:highlight>
                  <a:srgbClr val="FFFFFF"/>
                </a:highlight>
                <a:latin typeface="Söhne"/>
              </a:rPr>
              <a:t>Finland: 5 ECTS course</a:t>
            </a:r>
          </a:p>
          <a:p>
            <a:pPr marL="742950" lvl="1" indent="-285750" algn="l">
              <a:buFont typeface="Arial" panose="020B0604020202020204" pitchFamily="34" charset="0"/>
              <a:buChar char="•"/>
            </a:pPr>
            <a:r>
              <a:rPr lang="en-US" b="0" i="0">
                <a:solidFill>
                  <a:srgbClr val="0D0D0D"/>
                </a:solidFill>
                <a:effectLst/>
                <a:highlight>
                  <a:srgbClr val="FFFFFF"/>
                </a:highlight>
                <a:latin typeface="Söhne"/>
              </a:rPr>
              <a:t>Portugal: Around 6 ECTS, part of the curriculum</a:t>
            </a:r>
          </a:p>
          <a:p>
            <a:pPr marL="742950" lvl="1" indent="-285750" algn="l">
              <a:buFont typeface="Arial" panose="020B0604020202020204" pitchFamily="34" charset="0"/>
              <a:buChar char="•"/>
            </a:pPr>
            <a:r>
              <a:rPr lang="en-US" b="0" i="0">
                <a:solidFill>
                  <a:srgbClr val="0D0D0D"/>
                </a:solidFill>
                <a:effectLst/>
                <a:highlight>
                  <a:srgbClr val="FFFFFF"/>
                </a:highlight>
                <a:latin typeface="Söhne"/>
              </a:rPr>
              <a:t>Poland: Non-curricular, promoted extensively</a:t>
            </a:r>
          </a:p>
          <a:p>
            <a:pPr marL="742950" lvl="1" indent="-285750" algn="l">
              <a:buFont typeface="Arial" panose="020B0604020202020204" pitchFamily="34" charset="0"/>
              <a:buChar char="•"/>
            </a:pPr>
            <a:r>
              <a:rPr lang="en-US" b="0" i="0">
                <a:solidFill>
                  <a:srgbClr val="0D0D0D"/>
                </a:solidFill>
                <a:effectLst/>
                <a:highlight>
                  <a:srgbClr val="FFFFFF"/>
                </a:highlight>
                <a:latin typeface="Söhne"/>
              </a:rPr>
              <a:t>The Netherlands: Part of the "communication in practice" course for first-year students</a:t>
            </a:r>
          </a:p>
          <a:p>
            <a:pPr algn="l">
              <a:buFont typeface="Arial" panose="020B0604020202020204" pitchFamily="34" charset="0"/>
              <a:buChar char="•"/>
            </a:pPr>
            <a:endParaRPr lang="en-US" b="1" i="0">
              <a:solidFill>
                <a:srgbClr val="0D0D0D"/>
              </a:solidFill>
              <a:effectLst/>
              <a:highlight>
                <a:srgbClr val="FFFFFF"/>
              </a:highlight>
              <a:latin typeface="Söhne"/>
            </a:endParaRPr>
          </a:p>
          <a:p>
            <a:pPr marL="0" indent="0">
              <a:buNone/>
            </a:pPr>
            <a:endParaRPr lang="nl-NL"/>
          </a:p>
        </p:txBody>
      </p:sp>
      <p:pic>
        <p:nvPicPr>
          <p:cNvPr id="6148" name="Picture 4" descr="DEMS team at Turku meeting: teachers and students">
            <a:extLst>
              <a:ext uri="{FF2B5EF4-FFF2-40B4-BE49-F238E27FC236}">
                <a16:creationId xmlns:a16="http://schemas.microsoft.com/office/drawing/2014/main" id="{0EFBF97C-847E-D034-03C3-3E4771B17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5242460"/>
            <a:ext cx="6096000" cy="158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E33B-55E7-626F-3BC6-761B4D926ACE}"/>
              </a:ext>
            </a:extLst>
          </p:cNvPr>
          <p:cNvSpPr>
            <a:spLocks noGrp="1"/>
          </p:cNvSpPr>
          <p:nvPr>
            <p:ph type="title"/>
          </p:nvPr>
        </p:nvSpPr>
        <p:spPr/>
        <p:txBody>
          <a:bodyPr/>
          <a:lstStyle/>
          <a:p>
            <a:r>
              <a:rPr lang="en-US"/>
              <a:t>Key insights so far</a:t>
            </a:r>
            <a:endParaRPr lang="nl-NL"/>
          </a:p>
        </p:txBody>
      </p:sp>
      <p:sp>
        <p:nvSpPr>
          <p:cNvPr id="3" name="Content Placeholder 2">
            <a:extLst>
              <a:ext uri="{FF2B5EF4-FFF2-40B4-BE49-F238E27FC236}">
                <a16:creationId xmlns:a16="http://schemas.microsoft.com/office/drawing/2014/main" id="{B68B6791-32FF-836F-C0B8-100229F75B54}"/>
              </a:ext>
            </a:extLst>
          </p:cNvPr>
          <p:cNvSpPr>
            <a:spLocks noGrp="1"/>
          </p:cNvSpPr>
          <p:nvPr>
            <p:ph idx="1"/>
          </p:nvPr>
        </p:nvSpPr>
        <p:spPr/>
        <p:txBody>
          <a:bodyPr/>
          <a:lstStyle/>
          <a:p>
            <a:pPr algn="l">
              <a:buFont typeface="Arial" panose="020B0604020202020204" pitchFamily="34" charset="0"/>
              <a:buChar char="•"/>
            </a:pPr>
            <a:r>
              <a:rPr lang="en-US" b="1" i="0">
                <a:solidFill>
                  <a:srgbClr val="0D0D0D"/>
                </a:solidFill>
                <a:effectLst/>
                <a:highlight>
                  <a:srgbClr val="FFFFFF"/>
                </a:highlight>
                <a:latin typeface="Söhne"/>
              </a:rPr>
              <a:t>Integration Level</a:t>
            </a:r>
            <a:r>
              <a:rPr lang="en-US" b="0" i="0">
                <a:solidFill>
                  <a:srgbClr val="0D0D0D"/>
                </a:solidFill>
                <a:effectLst/>
                <a:highlight>
                  <a:srgbClr val="FFFFFF"/>
                </a:highlight>
                <a:latin typeface="Söhne"/>
              </a:rPr>
              <a:t>: Ranges from fully integrated (The Netherlands) to non-curricular and voluntary (Poland).</a:t>
            </a:r>
          </a:p>
          <a:p>
            <a:pPr algn="l">
              <a:buFont typeface="Arial" panose="020B0604020202020204" pitchFamily="34" charset="0"/>
              <a:buChar char="•"/>
            </a:pPr>
            <a:r>
              <a:rPr lang="en-US" b="1" i="0">
                <a:solidFill>
                  <a:srgbClr val="0D0D0D"/>
                </a:solidFill>
                <a:effectLst/>
                <a:highlight>
                  <a:srgbClr val="FFFFFF"/>
                </a:highlight>
                <a:latin typeface="Söhne"/>
              </a:rPr>
              <a:t>Student Engagement</a:t>
            </a:r>
            <a:r>
              <a:rPr lang="en-US" b="0" i="0">
                <a:solidFill>
                  <a:srgbClr val="0D0D0D"/>
                </a:solidFill>
                <a:effectLst/>
                <a:highlight>
                  <a:srgbClr val="FFFFFF"/>
                </a:highlight>
                <a:latin typeface="Söhne"/>
              </a:rPr>
              <a:t>: Diverse, from new learners Bachelors to Master’s level students.</a:t>
            </a:r>
          </a:p>
          <a:p>
            <a:pPr algn="l">
              <a:buFont typeface="Arial" panose="020B0604020202020204" pitchFamily="34" charset="0"/>
              <a:buChar char="•"/>
            </a:pPr>
            <a:r>
              <a:rPr lang="en-US" b="1" i="0">
                <a:solidFill>
                  <a:srgbClr val="0D0D0D"/>
                </a:solidFill>
                <a:effectLst/>
                <a:highlight>
                  <a:srgbClr val="FFFFFF"/>
                </a:highlight>
                <a:latin typeface="Söhne"/>
              </a:rPr>
              <a:t>Assessment</a:t>
            </a:r>
            <a:r>
              <a:rPr lang="en-US" b="0" i="0">
                <a:solidFill>
                  <a:srgbClr val="0D0D0D"/>
                </a:solidFill>
                <a:effectLst/>
                <a:highlight>
                  <a:srgbClr val="FFFFFF"/>
                </a:highlight>
                <a:latin typeface="Söhne"/>
              </a:rPr>
              <a:t>: Mixed methods, including presentations and advisory reports, with involvement from industry professionals.</a:t>
            </a:r>
          </a:p>
          <a:p>
            <a:pPr algn="l">
              <a:buFont typeface="Arial" panose="020B0604020202020204" pitchFamily="34" charset="0"/>
              <a:buChar char="•"/>
            </a:pPr>
            <a:r>
              <a:rPr lang="en-US" b="1" i="0">
                <a:solidFill>
                  <a:srgbClr val="0D0D0D"/>
                </a:solidFill>
                <a:effectLst/>
                <a:highlight>
                  <a:srgbClr val="FFFFFF"/>
                </a:highlight>
                <a:latin typeface="Söhne"/>
              </a:rPr>
              <a:t>Outcome Pending</a:t>
            </a:r>
            <a:r>
              <a:rPr lang="en-US" b="0" i="0">
                <a:solidFill>
                  <a:srgbClr val="0D0D0D"/>
                </a:solidFill>
                <a:effectLst/>
                <a:highlight>
                  <a:srgbClr val="FFFFFF"/>
                </a:highlight>
                <a:latin typeface="Söhne"/>
              </a:rPr>
              <a:t>: Portugal and Poland are yet to conclude their competitions, with results expected in the coming months.</a:t>
            </a:r>
          </a:p>
          <a:p>
            <a:endParaRPr lang="nl-NL"/>
          </a:p>
        </p:txBody>
      </p:sp>
    </p:spTree>
    <p:extLst>
      <p:ext uri="{BB962C8B-B14F-4D97-AF65-F5344CB8AC3E}">
        <p14:creationId xmlns:p14="http://schemas.microsoft.com/office/powerpoint/2010/main" val="285754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C3E589F-EC8B-E61E-7CB2-9B5E8C173AED}"/>
              </a:ext>
            </a:extLst>
          </p:cNvPr>
          <p:cNvSpPr>
            <a:spLocks noGrp="1"/>
          </p:cNvSpPr>
          <p:nvPr>
            <p:ph type="title"/>
          </p:nvPr>
        </p:nvSpPr>
        <p:spPr>
          <a:xfrm>
            <a:off x="479394" y="1070800"/>
            <a:ext cx="3939688" cy="5583126"/>
          </a:xfrm>
        </p:spPr>
        <p:txBody>
          <a:bodyPr>
            <a:normAutofit/>
          </a:bodyPr>
          <a:lstStyle/>
          <a:p>
            <a:pPr algn="r"/>
            <a:r>
              <a:rPr lang="en-US" dirty="0"/>
              <a:t>Questions (</a:t>
            </a:r>
            <a:r>
              <a:rPr lang="en-US"/>
              <a:t>Mentimeter</a:t>
            </a:r>
            <a:r>
              <a:rPr lang="en-US" dirty="0"/>
              <a:t> </a:t>
            </a:r>
            <a:r>
              <a:rPr lang="nl-NL" b="1" i="0" dirty="0">
                <a:effectLst/>
                <a:highlight>
                  <a:srgbClr val="FFFFFF"/>
                </a:highlight>
                <a:latin typeface="MentiText"/>
              </a:rPr>
              <a:t>8903 4306</a:t>
            </a:r>
            <a:r>
              <a:rPr lang="en-US" dirty="0"/>
              <a:t>):</a:t>
            </a:r>
            <a:br>
              <a:rPr lang="en-US" dirty="0"/>
            </a:br>
            <a:r>
              <a:rPr lang="en-US" dirty="0"/>
              <a:t>Go to www.Menti.com </a:t>
            </a:r>
            <a:endParaRPr lang="nl-NL"/>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B097671-52CC-F070-9153-C2347677C3C0}"/>
              </a:ext>
            </a:extLst>
          </p:cNvPr>
          <p:cNvGraphicFramePr>
            <a:graphicFrameLocks noGrp="1"/>
          </p:cNvGraphicFramePr>
          <p:nvPr>
            <p:ph idx="1"/>
            <p:extLst>
              <p:ext uri="{D42A27DB-BD31-4B8C-83A1-F6EECF244321}">
                <p14:modId xmlns:p14="http://schemas.microsoft.com/office/powerpoint/2010/main" val="93678418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03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9DABE-454A-4344-DC98-9F0A90AAB18F}"/>
              </a:ext>
            </a:extLst>
          </p:cNvPr>
          <p:cNvSpPr>
            <a:spLocks noGrp="1"/>
          </p:cNvSpPr>
          <p:nvPr>
            <p:ph type="title"/>
          </p:nvPr>
        </p:nvSpPr>
        <p:spPr>
          <a:xfrm>
            <a:off x="640080" y="325369"/>
            <a:ext cx="4368602" cy="1956841"/>
          </a:xfrm>
        </p:spPr>
        <p:txBody>
          <a:bodyPr anchor="b">
            <a:normAutofit/>
          </a:bodyPr>
          <a:lstStyle/>
          <a:p>
            <a:r>
              <a:rPr lang="en-US" sz="5400"/>
              <a:t>More info? </a:t>
            </a:r>
            <a:endParaRPr lang="nl-NL" sz="5400"/>
          </a:p>
        </p:txBody>
      </p:sp>
      <p:sp>
        <p:nvSpPr>
          <p:cNvPr id="717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B68051-B733-A604-B306-654AE4DEF489}"/>
              </a:ext>
            </a:extLst>
          </p:cNvPr>
          <p:cNvSpPr>
            <a:spLocks noGrp="1"/>
          </p:cNvSpPr>
          <p:nvPr>
            <p:ph idx="1"/>
          </p:nvPr>
        </p:nvSpPr>
        <p:spPr>
          <a:xfrm>
            <a:off x="640080" y="2872899"/>
            <a:ext cx="4243589" cy="3320668"/>
          </a:xfrm>
        </p:spPr>
        <p:txBody>
          <a:bodyPr>
            <a:normAutofit/>
          </a:bodyPr>
          <a:lstStyle/>
          <a:p>
            <a:pPr marL="0" indent="0">
              <a:buNone/>
            </a:pPr>
            <a:r>
              <a:rPr lang="en-US" sz="2200"/>
              <a:t>Please contact Edcom member Luc van Dijk-Wijmenga, Utrecht University of Applied Sciences (HU). </a:t>
            </a:r>
          </a:p>
          <a:p>
            <a:pPr marL="0" indent="0">
              <a:buNone/>
            </a:pPr>
            <a:r>
              <a:rPr lang="en-US" sz="2200">
                <a:hlinkClick r:id="rId2"/>
              </a:rPr>
              <a:t>Luc.vandijk-Wijmenga@hu.nl</a:t>
            </a:r>
            <a:endParaRPr lang="en-US" sz="2200"/>
          </a:p>
          <a:p>
            <a:pPr marL="0" indent="0">
              <a:buNone/>
            </a:pPr>
            <a:r>
              <a:rPr lang="en-US" sz="2200"/>
              <a:t>+31 655773925</a:t>
            </a:r>
          </a:p>
          <a:p>
            <a:pPr marL="0" indent="0">
              <a:buNone/>
            </a:pPr>
            <a:endParaRPr lang="en-US" sz="2200"/>
          </a:p>
          <a:p>
            <a:pPr marL="0" indent="0">
              <a:buNone/>
            </a:pPr>
            <a:r>
              <a:rPr lang="nl-NL" sz="2200" b="1"/>
              <a:t>PLEASE FOLLOW US ON LINKEDIN: DEMS PROJECT</a:t>
            </a:r>
            <a:endParaRPr lang="en-US" sz="2200" b="1"/>
          </a:p>
        </p:txBody>
      </p:sp>
      <p:pic>
        <p:nvPicPr>
          <p:cNvPr id="7172" name="Picture 4" descr="profile image">
            <a:extLst>
              <a:ext uri="{FF2B5EF4-FFF2-40B4-BE49-F238E27FC236}">
                <a16:creationId xmlns:a16="http://schemas.microsoft.com/office/drawing/2014/main" id="{14C9D1E4-D9E6-C00D-7E87-BACD671F33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5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2F473-0725-15BD-570A-D31C6C358BF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9313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4"/>
          <p:cNvSpPr txBox="1">
            <a:spLocks noGrp="1"/>
          </p:cNvSpPr>
          <p:nvPr>
            <p:ph type="body" idx="1"/>
          </p:nvPr>
        </p:nvSpPr>
        <p:spPr>
          <a:xfrm>
            <a:off x="838200" y="873767"/>
            <a:ext cx="7188000" cy="4013200"/>
          </a:xfrm>
          <a:prstGeom prst="rect">
            <a:avLst/>
          </a:prstGeom>
          <a:noFill/>
          <a:ln>
            <a:noFill/>
          </a:ln>
        </p:spPr>
        <p:txBody>
          <a:bodyPr spcFirstLastPara="1" vert="horz" wrap="square" lIns="121900" tIns="60933" rIns="121900" bIns="60933" rtlCol="0" anchor="t" anchorCtr="0">
            <a:normAutofit lnSpcReduction="10000"/>
          </a:bodyPr>
          <a:lstStyle/>
          <a:p>
            <a:pPr marL="0" indent="0">
              <a:buClr>
                <a:srgbClr val="FFFFFF"/>
              </a:buClr>
            </a:pPr>
            <a:r>
              <a:rPr lang="fi">
                <a:solidFill>
                  <a:srgbClr val="FFFFFF"/>
                </a:solidFill>
              </a:rPr>
              <a:t>The DEMS material aims to enhance digital marketing skills in higher education, responding to the  needs in business and organizations. You have access to extensive slide sets with in-class activities and assignments, as well as detailed user instructions for teacher. You are free to use part or whole of the material available.</a:t>
            </a:r>
            <a:endParaRPr>
              <a:solidFill>
                <a:srgbClr val="FFFFFF"/>
              </a:solidFill>
            </a:endParaRPr>
          </a:p>
          <a:p>
            <a:pPr marL="0" indent="0">
              <a:buClr>
                <a:srgbClr val="FFFFFF"/>
              </a:buClr>
            </a:pPr>
            <a:endParaRPr>
              <a:solidFill>
                <a:srgbClr val="FFFFFF"/>
              </a:solidFill>
            </a:endParaRPr>
          </a:p>
          <a:p>
            <a:pPr marL="0" indent="0">
              <a:buClr>
                <a:srgbClr val="FFFFFF"/>
              </a:buClr>
            </a:pPr>
            <a:r>
              <a:rPr lang="fi">
                <a:solidFill>
                  <a:srgbClr val="FFFFFF"/>
                </a:solidFill>
              </a:rPr>
              <a:t>The material includes contents and figures retrieved from the internet and is thus subject to changes. The sources have been announced according to the rules of fair use. The material as a whole can be viewed and downloaded from www.dems.pro. All material is produced for open use and co-funded by Erasmus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F1240-B80A-AFCD-8811-6347D3F8EA9D}"/>
              </a:ext>
            </a:extLst>
          </p:cNvPr>
          <p:cNvSpPr>
            <a:spLocks noGrp="1"/>
          </p:cNvSpPr>
          <p:nvPr>
            <p:ph type="title"/>
          </p:nvPr>
        </p:nvSpPr>
        <p:spPr>
          <a:xfrm>
            <a:off x="640080" y="325369"/>
            <a:ext cx="4368602" cy="1956841"/>
          </a:xfrm>
        </p:spPr>
        <p:txBody>
          <a:bodyPr anchor="b">
            <a:normAutofit/>
          </a:bodyPr>
          <a:lstStyle/>
          <a:p>
            <a:r>
              <a:rPr lang="en-US" sz="5400"/>
              <a:t>Hello my name is:</a:t>
            </a:r>
            <a:endParaRPr lang="nl-NL" sz="5400"/>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EED6E-3628-4F70-A442-4B437030563C}"/>
              </a:ext>
            </a:extLst>
          </p:cNvPr>
          <p:cNvSpPr>
            <a:spLocks noGrp="1"/>
          </p:cNvSpPr>
          <p:nvPr>
            <p:ph idx="1"/>
          </p:nvPr>
        </p:nvSpPr>
        <p:spPr>
          <a:xfrm>
            <a:off x="640080" y="2872899"/>
            <a:ext cx="4243589" cy="3320668"/>
          </a:xfrm>
        </p:spPr>
        <p:txBody>
          <a:bodyPr>
            <a:normAutofit/>
          </a:bodyPr>
          <a:lstStyle/>
          <a:p>
            <a:r>
              <a:rPr lang="en-US" sz="2200"/>
              <a:t>Andrea van </a:t>
            </a:r>
            <a:r>
              <a:rPr lang="en-US" sz="2200" err="1"/>
              <a:t>Zuuk</a:t>
            </a:r>
            <a:endParaRPr lang="en-US" sz="2200"/>
          </a:p>
          <a:p>
            <a:r>
              <a:rPr lang="en-US" sz="2200"/>
              <a:t>Edcom member HU University of Applied Sciences</a:t>
            </a:r>
          </a:p>
          <a:p>
            <a:r>
              <a:rPr lang="en-US" sz="2200"/>
              <a:t>Teacher HU</a:t>
            </a:r>
            <a:endParaRPr lang="nl-NL" sz="2200"/>
          </a:p>
        </p:txBody>
      </p:sp>
      <p:pic>
        <p:nvPicPr>
          <p:cNvPr id="8194" name="Picture 2" descr="Andrea van Zuuk">
            <a:extLst>
              <a:ext uri="{FF2B5EF4-FFF2-40B4-BE49-F238E27FC236}">
                <a16:creationId xmlns:a16="http://schemas.microsoft.com/office/drawing/2014/main" id="{9E1241C5-C21A-ABB8-4509-907FF85BD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55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a:spLocks noGrp="1"/>
          </p:cNvSpPr>
          <p:nvPr>
            <p:ph type="title"/>
          </p:nvPr>
        </p:nvSpPr>
        <p:spPr>
          <a:xfrm>
            <a:off x="838200" y="910533"/>
            <a:ext cx="3817620" cy="1844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Font typeface="Arial"/>
              <a:buNone/>
            </a:pPr>
            <a:r>
              <a:rPr lang="nl-NL"/>
              <a:t>DEMS?</a:t>
            </a:r>
            <a:endParaRPr/>
          </a:p>
        </p:txBody>
      </p:sp>
      <p:sp>
        <p:nvSpPr>
          <p:cNvPr id="125" name="Google Shape;125;p15"/>
          <p:cNvSpPr txBox="1">
            <a:spLocks noGrp="1"/>
          </p:cNvSpPr>
          <p:nvPr>
            <p:ph type="body" idx="1"/>
          </p:nvPr>
        </p:nvSpPr>
        <p:spPr>
          <a:xfrm>
            <a:off x="5311235" y="910532"/>
            <a:ext cx="6141710" cy="2862282"/>
          </a:xfrm>
          <a:prstGeom prst="rect">
            <a:avLst/>
          </a:prstGeom>
          <a:noFill/>
          <a:ln>
            <a:noFill/>
          </a:ln>
        </p:spPr>
        <p:txBody>
          <a:bodyPr spcFirstLastPara="1" wrap="square" lIns="91425" tIns="45700" rIns="91425" bIns="45700" anchor="t" anchorCtr="0">
            <a:spAutoFit/>
          </a:bodyPr>
          <a:lstStyle/>
          <a:p>
            <a:pPr marL="514350" lvl="0" indent="-387350" algn="l" rtl="0">
              <a:lnSpc>
                <a:spcPct val="90000"/>
              </a:lnSpc>
              <a:spcBef>
                <a:spcPts val="0"/>
              </a:spcBef>
              <a:spcAft>
                <a:spcPts val="0"/>
              </a:spcAft>
              <a:buClr>
                <a:schemeClr val="lt1"/>
              </a:buClr>
              <a:buSzPts val="2000"/>
              <a:buFont typeface="Calibri"/>
              <a:buNone/>
            </a:pPr>
            <a:r>
              <a:rPr lang="en-US" b="1"/>
              <a:t> DEVELOPING E-MARKETING SKILLS FOR THE BUSINESS MARKET</a:t>
            </a:r>
          </a:p>
          <a:p>
            <a:pPr marL="514350" lvl="0" indent="-387350" algn="l" rtl="0">
              <a:lnSpc>
                <a:spcPct val="90000"/>
              </a:lnSpc>
              <a:spcBef>
                <a:spcPts val="0"/>
              </a:spcBef>
              <a:spcAft>
                <a:spcPts val="0"/>
              </a:spcAft>
              <a:buClr>
                <a:schemeClr val="lt1"/>
              </a:buClr>
              <a:buSzPts val="2000"/>
              <a:buFont typeface="Calibri"/>
              <a:buNone/>
            </a:pPr>
            <a:endParaRPr lang="en-US"/>
          </a:p>
          <a:p>
            <a:pPr marL="514350" lvl="0" indent="-387350" algn="l" rtl="0">
              <a:lnSpc>
                <a:spcPct val="90000"/>
              </a:lnSpc>
              <a:spcBef>
                <a:spcPts val="0"/>
              </a:spcBef>
              <a:spcAft>
                <a:spcPts val="0"/>
              </a:spcAft>
              <a:buClr>
                <a:schemeClr val="lt1"/>
              </a:buClr>
              <a:buSzPts val="2000"/>
              <a:buFont typeface="Calibri"/>
              <a:buNone/>
            </a:pPr>
            <a:r>
              <a:rPr lang="en-US"/>
              <a:t>Three Objectives</a:t>
            </a:r>
          </a:p>
          <a:p>
            <a:pPr marL="514350" lvl="0" indent="-387350" algn="l" rtl="0">
              <a:lnSpc>
                <a:spcPct val="90000"/>
              </a:lnSpc>
              <a:spcBef>
                <a:spcPts val="0"/>
              </a:spcBef>
              <a:spcAft>
                <a:spcPts val="0"/>
              </a:spcAft>
              <a:buClr>
                <a:schemeClr val="lt1"/>
              </a:buClr>
              <a:buSzPts val="2000"/>
              <a:buFont typeface="Calibri"/>
              <a:buNone/>
            </a:pPr>
            <a:r>
              <a:rPr lang="en-US"/>
              <a:t> </a:t>
            </a:r>
          </a:p>
          <a:p>
            <a:pPr marL="584200" indent="-457200">
              <a:spcBef>
                <a:spcPts val="0"/>
              </a:spcBef>
            </a:pPr>
            <a:r>
              <a:rPr lang="en-US"/>
              <a:t>Transversal Digital marketing curricula</a:t>
            </a:r>
          </a:p>
          <a:p>
            <a:pPr marL="584200" indent="-457200">
              <a:spcBef>
                <a:spcPts val="0"/>
              </a:spcBef>
            </a:pPr>
            <a:r>
              <a:rPr lang="en-US"/>
              <a:t>Digitalization of Business Teachers</a:t>
            </a:r>
          </a:p>
          <a:p>
            <a:pPr marL="584200" indent="-457200">
              <a:spcBef>
                <a:spcPts val="0"/>
              </a:spcBef>
            </a:pPr>
            <a:r>
              <a:rPr lang="en-US"/>
              <a:t>Digital Skills Challenge for Students</a:t>
            </a:r>
          </a:p>
          <a:p>
            <a:pPr marL="584200" indent="-457200">
              <a:spcBef>
                <a:spcPts val="0"/>
              </a:spcBef>
            </a:pPr>
            <a:endParaRPr lang="en-US"/>
          </a:p>
          <a:p>
            <a:pPr marL="127000" indent="0">
              <a:spcBef>
                <a:spcPts val="0"/>
              </a:spcBef>
              <a:buNone/>
            </a:pPr>
            <a:r>
              <a:rPr lang="en-US"/>
              <a:t>More info: </a:t>
            </a:r>
            <a:r>
              <a:rPr lang="en-US">
                <a:hlinkClick r:id="rId3"/>
              </a:rPr>
              <a:t>www.dems.pro</a:t>
            </a:r>
            <a:r>
              <a:rPr lang="en-US"/>
              <a:t> </a:t>
            </a:r>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E0485-4769-B2C2-B143-E09D78725F83}"/>
              </a:ext>
            </a:extLst>
          </p:cNvPr>
          <p:cNvSpPr>
            <a:spLocks noGrp="1"/>
          </p:cNvSpPr>
          <p:nvPr>
            <p:ph type="title"/>
          </p:nvPr>
        </p:nvSpPr>
        <p:spPr>
          <a:xfrm>
            <a:off x="640080" y="325369"/>
            <a:ext cx="4368602" cy="1956841"/>
          </a:xfrm>
        </p:spPr>
        <p:txBody>
          <a:bodyPr anchor="b">
            <a:normAutofit/>
          </a:bodyPr>
          <a:lstStyle/>
          <a:p>
            <a:r>
              <a:rPr lang="en-US" sz="5400"/>
              <a:t>DEMS project, why?</a:t>
            </a:r>
            <a:endParaRPr lang="nl-NL" sz="5400"/>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526517-2A36-B866-9A5F-52ED3F42F311}"/>
              </a:ext>
            </a:extLst>
          </p:cNvPr>
          <p:cNvSpPr>
            <a:spLocks noGrp="1"/>
          </p:cNvSpPr>
          <p:nvPr>
            <p:ph idx="1"/>
          </p:nvPr>
        </p:nvSpPr>
        <p:spPr>
          <a:xfrm>
            <a:off x="640080" y="2872899"/>
            <a:ext cx="4243589" cy="3320668"/>
          </a:xfrm>
        </p:spPr>
        <p:txBody>
          <a:bodyPr>
            <a:normAutofit/>
          </a:bodyPr>
          <a:lstStyle/>
          <a:p>
            <a:pPr marL="0" indent="0">
              <a:buNone/>
            </a:pPr>
            <a:r>
              <a:rPr lang="en-US" sz="2200" b="0" i="0">
                <a:effectLst/>
                <a:highlight>
                  <a:srgbClr val="FFFFFF"/>
                </a:highlight>
                <a:latin typeface="Open Sans" panose="020B0606030504020204" pitchFamily="34" charset="0"/>
              </a:rPr>
              <a:t>In today’s rapidly evolving business landscape, the mastery of digital skills is crucial. </a:t>
            </a:r>
            <a:r>
              <a:rPr lang="en-US" sz="2200" b="1" i="0">
                <a:effectLst/>
                <a:highlight>
                  <a:srgbClr val="FFFFFF"/>
                </a:highlight>
                <a:latin typeface="Open Sans" panose="020B0606030504020204" pitchFamily="34" charset="0"/>
              </a:rPr>
              <a:t>The DEMS Project</a:t>
            </a:r>
            <a:r>
              <a:rPr lang="en-US" sz="2200" b="0" i="0">
                <a:effectLst/>
                <a:highlight>
                  <a:srgbClr val="FFFFFF"/>
                </a:highlight>
                <a:latin typeface="Open Sans" panose="020B0606030504020204" pitchFamily="34" charset="0"/>
              </a:rPr>
              <a:t> is dedicated to popularizing digital marketing and equipping business educators with the tools necessary to impart these essential skills to their students, by providing:</a:t>
            </a:r>
          </a:p>
          <a:p>
            <a:endParaRPr lang="nl-NL" sz="2200"/>
          </a:p>
        </p:txBody>
      </p:sp>
      <p:pic>
        <p:nvPicPr>
          <p:cNvPr id="5122" name="Picture 2">
            <a:extLst>
              <a:ext uri="{FF2B5EF4-FFF2-40B4-BE49-F238E27FC236}">
                <a16:creationId xmlns:a16="http://schemas.microsoft.com/office/drawing/2014/main" id="{0A4346E6-805C-7A1C-3B66-B3C1EE593A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99" r="1714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58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076" name="Rectangle 307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9084E-C41E-BF43-2DE3-240553395A32}"/>
              </a:ext>
            </a:extLst>
          </p:cNvPr>
          <p:cNvSpPr>
            <a:spLocks noGrp="1"/>
          </p:cNvSpPr>
          <p:nvPr>
            <p:ph type="title"/>
          </p:nvPr>
        </p:nvSpPr>
        <p:spPr>
          <a:xfrm>
            <a:off x="640080" y="325369"/>
            <a:ext cx="4368602" cy="1956841"/>
          </a:xfrm>
        </p:spPr>
        <p:txBody>
          <a:bodyPr anchor="b">
            <a:normAutofit/>
          </a:bodyPr>
          <a:lstStyle/>
          <a:p>
            <a:r>
              <a:rPr lang="en-US" sz="5400"/>
              <a:t>Erasmus DEMS project</a:t>
            </a:r>
            <a:endParaRPr lang="nl-NL" sz="5400"/>
          </a:p>
        </p:txBody>
      </p:sp>
      <p:sp>
        <p:nvSpPr>
          <p:cNvPr id="30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48C7A-268B-0378-D531-E6DA1A64E4CB}"/>
              </a:ext>
            </a:extLst>
          </p:cNvPr>
          <p:cNvSpPr>
            <a:spLocks noGrp="1"/>
          </p:cNvSpPr>
          <p:nvPr>
            <p:ph idx="1"/>
          </p:nvPr>
        </p:nvSpPr>
        <p:spPr>
          <a:xfrm>
            <a:off x="640080" y="2715010"/>
            <a:ext cx="4243589" cy="4142989"/>
          </a:xfrm>
        </p:spPr>
        <p:txBody>
          <a:bodyPr>
            <a:normAutofit lnSpcReduction="10000"/>
          </a:bodyPr>
          <a:lstStyle/>
          <a:p>
            <a:pPr fontAlgn="base">
              <a:buFont typeface="Arial" panose="020B0604020202020204" pitchFamily="34" charset="0"/>
              <a:buChar char="•"/>
            </a:pPr>
            <a:r>
              <a:rPr lang="en-US" sz="1600" b="0" i="0" dirty="0">
                <a:effectLst/>
                <a:highlight>
                  <a:srgbClr val="FFFFFF"/>
                </a:highlight>
                <a:latin typeface="Open Sans" panose="020B0606030504020204" pitchFamily="34" charset="0"/>
              </a:rPr>
              <a:t>Freshly updated study materials covering the essential topics of digital marketing.</a:t>
            </a:r>
          </a:p>
          <a:p>
            <a:pPr fontAlgn="base">
              <a:buFont typeface="Arial" panose="020B0604020202020204" pitchFamily="34" charset="0"/>
              <a:buChar char="•"/>
            </a:pPr>
            <a:r>
              <a:rPr lang="en-US" sz="1600" b="1" i="0" dirty="0">
                <a:effectLst/>
                <a:highlight>
                  <a:srgbClr val="FFFFFF"/>
                </a:highlight>
                <a:latin typeface="Open Sans" panose="020B0606030504020204" pitchFamily="34" charset="0"/>
              </a:rPr>
              <a:t>Practical Tools for Teachers:</a:t>
            </a:r>
            <a:r>
              <a:rPr lang="en-US" sz="1600" b="0" i="0" dirty="0">
                <a:effectLst/>
                <a:highlight>
                  <a:srgbClr val="FFFFFF"/>
                </a:highlight>
                <a:latin typeface="Open Sans" panose="020B0606030504020204" pitchFamily="34" charset="0"/>
              </a:rPr>
              <a:t> Innovative instruments designed to help educators seamlessly incorporate digital marketing into their curriculum.</a:t>
            </a:r>
          </a:p>
          <a:p>
            <a:pPr fontAlgn="base">
              <a:buFont typeface="Arial" panose="020B0604020202020204" pitchFamily="34" charset="0"/>
              <a:buChar char="•"/>
            </a:pPr>
            <a:r>
              <a:rPr lang="en-US" sz="1600" b="1" i="0" dirty="0">
                <a:effectLst/>
                <a:highlight>
                  <a:srgbClr val="FFFFFF"/>
                </a:highlight>
                <a:latin typeface="Open Sans" panose="020B0606030504020204" pitchFamily="34" charset="0"/>
              </a:rPr>
              <a:t>Empowerment for Novices and Experts Alike:</a:t>
            </a:r>
            <a:r>
              <a:rPr lang="en-US" sz="1600" b="0" i="0" dirty="0">
                <a:effectLst/>
                <a:highlight>
                  <a:srgbClr val="FFFFFF"/>
                </a:highlight>
                <a:latin typeface="Open Sans" panose="020B0606030504020204" pitchFamily="34" charset="0"/>
              </a:rPr>
              <a:t> Whether you’re just beginning to explore digital marketing or looking to deepen your expertise, the DEMS Project offers valuable insights and resources.</a:t>
            </a:r>
          </a:p>
          <a:p>
            <a:pPr fontAlgn="base">
              <a:buFont typeface="Arial" panose="020B0604020202020204" pitchFamily="34" charset="0"/>
              <a:buChar char="•"/>
            </a:pPr>
            <a:r>
              <a:rPr lang="en-US" sz="1600" b="1" i="0" dirty="0">
                <a:effectLst/>
                <a:highlight>
                  <a:srgbClr val="FFFFFF"/>
                </a:highlight>
                <a:latin typeface="Open Sans" panose="020B0606030504020204" pitchFamily="34" charset="0"/>
              </a:rPr>
              <a:t>Hands-on Learning Approaches</a:t>
            </a:r>
            <a:r>
              <a:rPr lang="en-US" sz="1600" b="0" i="0" dirty="0">
                <a:effectLst/>
                <a:highlight>
                  <a:srgbClr val="FFFFFF"/>
                </a:highlight>
                <a:latin typeface="Open Sans" panose="020B0606030504020204" pitchFamily="34" charset="0"/>
              </a:rPr>
              <a:t>: Encouraging students to apply their knowledge in real-world scenarios.</a:t>
            </a:r>
          </a:p>
          <a:p>
            <a:endParaRPr lang="nl-NL" sz="1050" dirty="0"/>
          </a:p>
        </p:txBody>
      </p:sp>
      <p:pic>
        <p:nvPicPr>
          <p:cNvPr id="3074" name="Picture 2" descr="Students, post-its and whiteboard">
            <a:extLst>
              <a:ext uri="{FF2B5EF4-FFF2-40B4-BE49-F238E27FC236}">
                <a16:creationId xmlns:a16="http://schemas.microsoft.com/office/drawing/2014/main" id="{0A8CDA06-CEFD-5A49-9CDB-15FABCF6F6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24" r="101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8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F11F2-2722-2801-40DD-28A433CDC743}"/>
              </a:ext>
            </a:extLst>
          </p:cNvPr>
          <p:cNvSpPr>
            <a:spLocks noGrp="1"/>
          </p:cNvSpPr>
          <p:nvPr>
            <p:ph type="title"/>
          </p:nvPr>
        </p:nvSpPr>
        <p:spPr>
          <a:xfrm>
            <a:off x="640080" y="325369"/>
            <a:ext cx="4368602" cy="1956841"/>
          </a:xfrm>
        </p:spPr>
        <p:txBody>
          <a:bodyPr anchor="b">
            <a:normAutofit/>
          </a:bodyPr>
          <a:lstStyle/>
          <a:p>
            <a:r>
              <a:rPr lang="en-US" sz="4200"/>
              <a:t>The 5 Digital Marketing modules are ready</a:t>
            </a:r>
            <a:endParaRPr lang="nl-NL"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63A3C0-6E26-BAD6-193A-C1AB2720D070}"/>
              </a:ext>
            </a:extLst>
          </p:cNvPr>
          <p:cNvSpPr>
            <a:spLocks noGrp="1"/>
          </p:cNvSpPr>
          <p:nvPr>
            <p:ph idx="1"/>
          </p:nvPr>
        </p:nvSpPr>
        <p:spPr>
          <a:xfrm>
            <a:off x="640080" y="2872899"/>
            <a:ext cx="4243589" cy="3320668"/>
          </a:xfrm>
        </p:spPr>
        <p:txBody>
          <a:bodyPr>
            <a:normAutofit/>
          </a:bodyPr>
          <a:lstStyle/>
          <a:p>
            <a:pPr marL="0" indent="0">
              <a:buNone/>
            </a:pPr>
            <a:r>
              <a:rPr lang="en-US" sz="1700"/>
              <a:t>Access the essential teaching contents and instructions, covering updated topics and material – everything for free!</a:t>
            </a:r>
          </a:p>
          <a:p>
            <a:r>
              <a:rPr lang="en-US" sz="1700"/>
              <a:t>5 Essential Modules in Digital Marketing</a:t>
            </a:r>
          </a:p>
          <a:p>
            <a:r>
              <a:rPr lang="en-US" sz="1700"/>
              <a:t>Available in five different languages: English, Finnish, Dutch, Polish and Portuguese.</a:t>
            </a:r>
          </a:p>
          <a:p>
            <a:r>
              <a:rPr lang="en-US" sz="1700" b="1"/>
              <a:t>Feel free to share with your colleagues and your students!</a:t>
            </a:r>
            <a:endParaRPr lang="nl-NL" sz="1700" b="1"/>
          </a:p>
        </p:txBody>
      </p:sp>
      <p:pic>
        <p:nvPicPr>
          <p:cNvPr id="5" name="Picture 4" descr="Abstract blurred public library with bookshelves">
            <a:extLst>
              <a:ext uri="{FF2B5EF4-FFF2-40B4-BE49-F238E27FC236}">
                <a16:creationId xmlns:a16="http://schemas.microsoft.com/office/drawing/2014/main" id="{3C5DA71C-8BD6-0E98-A2F6-68B8CFEAC86B}"/>
              </a:ext>
            </a:extLst>
          </p:cNvPr>
          <p:cNvPicPr>
            <a:picLocks noChangeAspect="1"/>
          </p:cNvPicPr>
          <p:nvPr/>
        </p:nvPicPr>
        <p:blipFill rotWithShape="1">
          <a:blip r:embed="rId2"/>
          <a:srcRect l="5354" r="276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6668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9873A-E4DB-6A1A-8101-5BEBF3BE719A}"/>
              </a:ext>
            </a:extLst>
          </p:cNvPr>
          <p:cNvPicPr>
            <a:picLocks noChangeAspect="1"/>
          </p:cNvPicPr>
          <p:nvPr/>
        </p:nvPicPr>
        <p:blipFill>
          <a:blip r:embed="rId2"/>
          <a:stretch>
            <a:fillRect/>
          </a:stretch>
        </p:blipFill>
        <p:spPr>
          <a:xfrm>
            <a:off x="3189514" y="203810"/>
            <a:ext cx="8490857" cy="5818167"/>
          </a:xfrm>
          <a:prstGeom prst="rect">
            <a:avLst/>
          </a:prstGeom>
        </p:spPr>
      </p:pic>
      <p:sp>
        <p:nvSpPr>
          <p:cNvPr id="6" name="TextBox 5">
            <a:extLst>
              <a:ext uri="{FF2B5EF4-FFF2-40B4-BE49-F238E27FC236}">
                <a16:creationId xmlns:a16="http://schemas.microsoft.com/office/drawing/2014/main" id="{BB88D1DB-8CE7-0D30-77DD-107599575F4C}"/>
              </a:ext>
            </a:extLst>
          </p:cNvPr>
          <p:cNvSpPr txBox="1"/>
          <p:nvPr/>
        </p:nvSpPr>
        <p:spPr>
          <a:xfrm>
            <a:off x="511629" y="696685"/>
            <a:ext cx="2002971" cy="3785652"/>
          </a:xfrm>
          <a:prstGeom prst="rect">
            <a:avLst/>
          </a:prstGeom>
          <a:noFill/>
        </p:spPr>
        <p:txBody>
          <a:bodyPr wrap="square" rtlCol="0">
            <a:spAutoFit/>
          </a:bodyPr>
          <a:lstStyle/>
          <a:p>
            <a:pPr algn="l"/>
            <a:r>
              <a:rPr lang="en-US" sz="4800">
                <a:solidFill>
                  <a:schemeClr val="bg1"/>
                </a:solidFill>
              </a:rPr>
              <a:t>We´ve done </a:t>
            </a:r>
          </a:p>
          <a:p>
            <a:pPr algn="l"/>
            <a:r>
              <a:rPr lang="en-US" sz="4800">
                <a:solidFill>
                  <a:schemeClr val="bg1"/>
                </a:solidFill>
              </a:rPr>
              <a:t>great work </a:t>
            </a:r>
          </a:p>
          <a:p>
            <a:pPr algn="l"/>
            <a:r>
              <a:rPr lang="en-US" sz="4800">
                <a:solidFill>
                  <a:schemeClr val="bg1"/>
                </a:solidFill>
              </a:rPr>
              <a:t>💪😃</a:t>
            </a:r>
            <a:endParaRPr lang="fi-FI" sz="4800">
              <a:solidFill>
                <a:schemeClr val="bg1"/>
              </a:solidFill>
            </a:endParaRPr>
          </a:p>
        </p:txBody>
      </p:sp>
    </p:spTree>
    <p:extLst>
      <p:ext uri="{BB962C8B-B14F-4D97-AF65-F5344CB8AC3E}">
        <p14:creationId xmlns:p14="http://schemas.microsoft.com/office/powerpoint/2010/main" val="17969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069A-63EE-EA2D-7064-AE8C002850F6}"/>
              </a:ext>
            </a:extLst>
          </p:cNvPr>
          <p:cNvSpPr>
            <a:spLocks noGrp="1"/>
          </p:cNvSpPr>
          <p:nvPr>
            <p:ph type="title"/>
          </p:nvPr>
        </p:nvSpPr>
        <p:spPr>
          <a:xfrm>
            <a:off x="1088571" y="2216818"/>
            <a:ext cx="10526486" cy="1669382"/>
          </a:xfrm>
        </p:spPr>
        <p:txBody>
          <a:bodyPr>
            <a:normAutofit fontScale="90000"/>
          </a:bodyPr>
          <a:lstStyle/>
          <a:p>
            <a:pPr algn="ctr"/>
            <a:r>
              <a:rPr lang="en-US"/>
              <a:t>Over 29.000 items downloaded </a:t>
            </a:r>
            <a:br>
              <a:rPr lang="en-US"/>
            </a:br>
            <a:br>
              <a:rPr lang="en-US"/>
            </a:br>
            <a:br>
              <a:rPr lang="en-US"/>
            </a:br>
            <a:br>
              <a:rPr lang="en-US"/>
            </a:br>
            <a:r>
              <a:rPr lang="en-US" sz="3200" b="0"/>
              <a:t>(by 22.4.2024)</a:t>
            </a:r>
            <a:endParaRPr lang="fi-FI" b="0"/>
          </a:p>
        </p:txBody>
      </p:sp>
    </p:spTree>
    <p:extLst>
      <p:ext uri="{BB962C8B-B14F-4D97-AF65-F5344CB8AC3E}">
        <p14:creationId xmlns:p14="http://schemas.microsoft.com/office/powerpoint/2010/main" val="416686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758A-A0BA-27F7-D557-4775B2F5CA97}"/>
              </a:ext>
            </a:extLst>
          </p:cNvPr>
          <p:cNvSpPr>
            <a:spLocks noGrp="1"/>
          </p:cNvSpPr>
          <p:nvPr>
            <p:ph type="title"/>
          </p:nvPr>
        </p:nvSpPr>
        <p:spPr>
          <a:xfrm>
            <a:off x="838200" y="910532"/>
            <a:ext cx="3722914" cy="4031581"/>
          </a:xfrm>
        </p:spPr>
        <p:txBody>
          <a:bodyPr>
            <a:noAutofit/>
          </a:bodyPr>
          <a:lstStyle/>
          <a:p>
            <a:r>
              <a:rPr lang="en-US" sz="4800" b="0"/>
              <a:t>…and</a:t>
            </a:r>
            <a:br>
              <a:rPr lang="en-US" sz="4800" b="0"/>
            </a:br>
            <a:br>
              <a:rPr lang="en-US" sz="4800" b="0"/>
            </a:br>
            <a:r>
              <a:rPr lang="en-US" sz="4800" b="0"/>
              <a:t> dems.pro</a:t>
            </a:r>
            <a:br>
              <a:rPr lang="en-US" sz="4800" b="0"/>
            </a:br>
            <a:br>
              <a:rPr lang="en-US" sz="4800" b="0"/>
            </a:br>
            <a:r>
              <a:rPr lang="en-US" sz="4800" b="0"/>
              <a:t>has become viral!</a:t>
            </a:r>
            <a:endParaRPr lang="fi-FI" sz="4800" b="0"/>
          </a:p>
        </p:txBody>
      </p:sp>
      <p:pic>
        <p:nvPicPr>
          <p:cNvPr id="5" name="Picture 4">
            <a:extLst>
              <a:ext uri="{FF2B5EF4-FFF2-40B4-BE49-F238E27FC236}">
                <a16:creationId xmlns:a16="http://schemas.microsoft.com/office/drawing/2014/main" id="{370E2CAC-DB53-3FBA-8A81-B3767F16C4B0}"/>
              </a:ext>
            </a:extLst>
          </p:cNvPr>
          <p:cNvPicPr>
            <a:picLocks noChangeAspect="1"/>
          </p:cNvPicPr>
          <p:nvPr/>
        </p:nvPicPr>
        <p:blipFill rotWithShape="1">
          <a:blip r:embed="rId2"/>
          <a:srcRect t="7577"/>
          <a:stretch/>
        </p:blipFill>
        <p:spPr>
          <a:xfrm>
            <a:off x="7532915" y="76200"/>
            <a:ext cx="3722914" cy="5952674"/>
          </a:xfrm>
          <a:prstGeom prst="rect">
            <a:avLst/>
          </a:prstGeom>
        </p:spPr>
      </p:pic>
    </p:spTree>
    <p:extLst>
      <p:ext uri="{BB962C8B-B14F-4D97-AF65-F5344CB8AC3E}">
        <p14:creationId xmlns:p14="http://schemas.microsoft.com/office/powerpoint/2010/main" val="1357100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533F7B1A40284C85BE7CA71E87AF5D" ma:contentTypeVersion="17" ma:contentTypeDescription="Create a new document." ma:contentTypeScope="" ma:versionID="7de53bd0f6512328aa8b5a7f6e8891fd">
  <xsd:schema xmlns:xsd="http://www.w3.org/2001/XMLSchema" xmlns:xs="http://www.w3.org/2001/XMLSchema" xmlns:p="http://schemas.microsoft.com/office/2006/metadata/properties" xmlns:ns2="397d0b19-ae2b-4e65-9393-22730556a32f" xmlns:ns3="0fb33fc8-9b0c-4cae-b528-2e1338158cef" targetNamespace="http://schemas.microsoft.com/office/2006/metadata/properties" ma:root="true" ma:fieldsID="2f3cc6048c2ea24dba909f4c744860f6" ns2:_="" ns3:_="">
    <xsd:import namespace="397d0b19-ae2b-4e65-9393-22730556a32f"/>
    <xsd:import namespace="0fb33fc8-9b0c-4cae-b528-2e1338158c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d0b19-ae2b-4e65-9393-22730556a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a4d256-8097-4db7-b798-46338b310b8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b33fc8-9b0c-4cae-b528-2e1338158ce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053e8b4-0e88-4324-9a58-6591303ea335}" ma:internalName="TaxCatchAll" ma:showField="CatchAllData" ma:web="0fb33fc8-9b0c-4cae-b528-2e1338158ce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fb33fc8-9b0c-4cae-b528-2e1338158cef" xsi:nil="true"/>
    <lcf76f155ced4ddcb4097134ff3c332f xmlns="397d0b19-ae2b-4e65-9393-22730556a3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B443E7-D1BC-4670-B4A5-580003F70B63}">
  <ds:schemaRefs>
    <ds:schemaRef ds:uri="http://schemas.microsoft.com/sharepoint/v3/contenttype/forms"/>
  </ds:schemaRefs>
</ds:datastoreItem>
</file>

<file path=customXml/itemProps2.xml><?xml version="1.0" encoding="utf-8"?>
<ds:datastoreItem xmlns:ds="http://schemas.openxmlformats.org/officeDocument/2006/customXml" ds:itemID="{87ED0AC4-5BCF-4948-AA31-3726BEC5C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d0b19-ae2b-4e65-9393-22730556a32f"/>
    <ds:schemaRef ds:uri="0fb33fc8-9b0c-4cae-b528-2e1338158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C0F897-33CF-42ED-BF88-339987889FBD}">
  <ds:schemaRefs>
    <ds:schemaRef ds:uri="http://schemas.microsoft.com/office/2006/metadata/properties"/>
    <ds:schemaRef ds:uri="http://schemas.microsoft.com/office/infopath/2007/PartnerControls"/>
    <ds:schemaRef ds:uri="0fb33fc8-9b0c-4cae-b528-2e1338158cef"/>
    <ds:schemaRef ds:uri="397d0b19-ae2b-4e65-9393-22730556a32f"/>
  </ds:schemaRefs>
</ds:datastoreItem>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Widescreen</PresentationFormat>
  <Paragraphs>67</Paragraphs>
  <Slides>16</Slides>
  <Notes>3</Notes>
  <HiddenSlides>2</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DEMS Update Edcom Network</vt:lpstr>
      <vt:lpstr>Hello my name is:</vt:lpstr>
      <vt:lpstr>DEMS?</vt:lpstr>
      <vt:lpstr>DEMS project, why?</vt:lpstr>
      <vt:lpstr>Erasmus DEMS project</vt:lpstr>
      <vt:lpstr>The 5 Digital Marketing modules are ready</vt:lpstr>
      <vt:lpstr>PowerPoint Presentation</vt:lpstr>
      <vt:lpstr>Over 29.000 items downloaded     (by 22.4.2024)</vt:lpstr>
      <vt:lpstr>…and   dems.pro  has become viral!</vt:lpstr>
      <vt:lpstr>Include the modules in your curriculum with a Student Competition</vt:lpstr>
      <vt:lpstr>Facts and figures – examples </vt:lpstr>
      <vt:lpstr>Key insights so far</vt:lpstr>
      <vt:lpstr>Questions (Mentimeter 8903 4306): Go to www.Menti.com </vt:lpstr>
      <vt:lpstr>More info?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DEMS Update Edcom Network</dc:title>
  <dc:creator>Luc van Dijk - Wijmenga</dc:creator>
  <cp:lastModifiedBy>Luc van Dijk - Wijmenga</cp:lastModifiedBy>
  <cp:revision>9</cp:revision>
  <dcterms:created xsi:type="dcterms:W3CDTF">2024-04-23T10:02:57Z</dcterms:created>
  <dcterms:modified xsi:type="dcterms:W3CDTF">2024-04-25T12:27:08Z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0x01010003533F7B1A40284C85BE7CA71E87AF5D</vt:lpwstr>
  </property>
  <property fmtid="{D5CDD505-2E9C-101B-9397-08002B2CF9AE}" pid="3" name="MediaServiceImageTags">
    <vt:lpwstr/>
  </property>
</Properties>
</file>