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77" r:id="rId6"/>
    <p:sldId id="300" r:id="rId7"/>
    <p:sldId id="290" r:id="rId8"/>
    <p:sldId id="296" r:id="rId9"/>
    <p:sldId id="291" r:id="rId10"/>
    <p:sldId id="297" r:id="rId11"/>
    <p:sldId id="295" r:id="rId12"/>
    <p:sldId id="298" r:id="rId13"/>
    <p:sldId id="293" r:id="rId14"/>
    <p:sldId id="270" r:id="rId15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4"/>
    <a:srgbClr val="E2001A"/>
    <a:srgbClr val="64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D8165-36C9-416F-81BF-C860C256DCFF}" v="10" dt="2024-04-18T08:20:24.818"/>
    <p1510:client id="{F5F3CF6F-9901-BD97-2F62-5F620A518FA5}" v="35" dt="2024-04-17T17:00:29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7" autoAdjust="0"/>
  </p:normalViewPr>
  <p:slideViewPr>
    <p:cSldViewPr snapToGrid="0">
      <p:cViewPr varScale="1">
        <p:scale>
          <a:sx n="74" d="100"/>
          <a:sy n="74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VERNARO-HAIDARIAN Leyla | FHWien der WKW" userId="92302bbd-579a-4af8-bec2-470f8fdf9123" providerId="ADAL" clId="{DD5D8165-36C9-416F-81BF-C860C256DCFF}"/>
    <pc:docChg chg="undo custSel addSld delSld modSld">
      <pc:chgData name="TAVERNARO-HAIDARIAN Leyla | FHWien der WKW" userId="92302bbd-579a-4af8-bec2-470f8fdf9123" providerId="ADAL" clId="{DD5D8165-36C9-416F-81BF-C860C256DCFF}" dt="2024-04-18T09:02:06.405" v="1492" actId="5793"/>
      <pc:docMkLst>
        <pc:docMk/>
      </pc:docMkLst>
      <pc:sldChg chg="delSp modSp mod">
        <pc:chgData name="TAVERNARO-HAIDARIAN Leyla | FHWien der WKW" userId="92302bbd-579a-4af8-bec2-470f8fdf9123" providerId="ADAL" clId="{DD5D8165-36C9-416F-81BF-C860C256DCFF}" dt="2024-04-18T08:05:58.467" v="509" actId="20577"/>
        <pc:sldMkLst>
          <pc:docMk/>
          <pc:sldMk cId="359200891" sldId="256"/>
        </pc:sldMkLst>
        <pc:spChg chg="mod">
          <ac:chgData name="TAVERNARO-HAIDARIAN Leyla | FHWien der WKW" userId="92302bbd-579a-4af8-bec2-470f8fdf9123" providerId="ADAL" clId="{DD5D8165-36C9-416F-81BF-C860C256DCFF}" dt="2024-04-18T08:05:58.467" v="509" actId="20577"/>
          <ac:spMkLst>
            <pc:docMk/>
            <pc:sldMk cId="359200891" sldId="256"/>
            <ac:spMk id="2" creationId="{00000000-0000-0000-0000-000000000000}"/>
          </ac:spMkLst>
        </pc:spChg>
        <pc:spChg chg="mod">
          <ac:chgData name="TAVERNARO-HAIDARIAN Leyla | FHWien der WKW" userId="92302bbd-579a-4af8-bec2-470f8fdf9123" providerId="ADAL" clId="{DD5D8165-36C9-416F-81BF-C860C256DCFF}" dt="2024-04-18T07:54:20.774" v="357" actId="20577"/>
          <ac:spMkLst>
            <pc:docMk/>
            <pc:sldMk cId="359200891" sldId="256"/>
            <ac:spMk id="3" creationId="{00000000-0000-0000-0000-000000000000}"/>
          </ac:spMkLst>
        </pc:spChg>
        <pc:picChg chg="del">
          <ac:chgData name="TAVERNARO-HAIDARIAN Leyla | FHWien der WKW" userId="92302bbd-579a-4af8-bec2-470f8fdf9123" providerId="ADAL" clId="{DD5D8165-36C9-416F-81BF-C860C256DCFF}" dt="2024-04-18T07:53:39.197" v="338" actId="478"/>
          <ac:picMkLst>
            <pc:docMk/>
            <pc:sldMk cId="359200891" sldId="256"/>
            <ac:picMk id="7" creationId="{65AD66F8-3716-2A7D-DDB5-C4F1C6BC9987}"/>
          </ac:picMkLst>
        </pc:picChg>
      </pc:sldChg>
      <pc:sldChg chg="del">
        <pc:chgData name="TAVERNARO-HAIDARIAN Leyla | FHWien der WKW" userId="92302bbd-579a-4af8-bec2-470f8fdf9123" providerId="ADAL" clId="{DD5D8165-36C9-416F-81BF-C860C256DCFF}" dt="2024-04-18T08:44:31.090" v="826" actId="47"/>
        <pc:sldMkLst>
          <pc:docMk/>
          <pc:sldMk cId="4189718719" sldId="265"/>
        </pc:sldMkLst>
      </pc:sldChg>
      <pc:sldChg chg="del">
        <pc:chgData name="TAVERNARO-HAIDARIAN Leyla | FHWien der WKW" userId="92302bbd-579a-4af8-bec2-470f8fdf9123" providerId="ADAL" clId="{DD5D8165-36C9-416F-81BF-C860C256DCFF}" dt="2024-04-18T08:44:29.772" v="825" actId="47"/>
        <pc:sldMkLst>
          <pc:docMk/>
          <pc:sldMk cId="1951171345" sldId="266"/>
        </pc:sldMkLst>
      </pc:sldChg>
      <pc:sldChg chg="del">
        <pc:chgData name="TAVERNARO-HAIDARIAN Leyla | FHWien der WKW" userId="92302bbd-579a-4af8-bec2-470f8fdf9123" providerId="ADAL" clId="{DD5D8165-36C9-416F-81BF-C860C256DCFF}" dt="2024-04-18T08:44:48.601" v="831" actId="47"/>
        <pc:sldMkLst>
          <pc:docMk/>
          <pc:sldMk cId="1144670869" sldId="267"/>
        </pc:sldMkLst>
      </pc:sldChg>
      <pc:sldChg chg="del">
        <pc:chgData name="TAVERNARO-HAIDARIAN Leyla | FHWien der WKW" userId="92302bbd-579a-4af8-bec2-470f8fdf9123" providerId="ADAL" clId="{DD5D8165-36C9-416F-81BF-C860C256DCFF}" dt="2024-04-18T08:44:37.967" v="829" actId="47"/>
        <pc:sldMkLst>
          <pc:docMk/>
          <pc:sldMk cId="1905996325" sldId="271"/>
        </pc:sldMkLst>
      </pc:sldChg>
      <pc:sldChg chg="del">
        <pc:chgData name="TAVERNARO-HAIDARIAN Leyla | FHWien der WKW" userId="92302bbd-579a-4af8-bec2-470f8fdf9123" providerId="ADAL" clId="{DD5D8165-36C9-416F-81BF-C860C256DCFF}" dt="2024-04-18T08:44:58.746" v="838" actId="47"/>
        <pc:sldMkLst>
          <pc:docMk/>
          <pc:sldMk cId="2367843810" sldId="273"/>
        </pc:sldMkLst>
      </pc:sldChg>
      <pc:sldChg chg="del">
        <pc:chgData name="TAVERNARO-HAIDARIAN Leyla | FHWien der WKW" userId="92302bbd-579a-4af8-bec2-470f8fdf9123" providerId="ADAL" clId="{DD5D8165-36C9-416F-81BF-C860C256DCFF}" dt="2024-04-18T08:45:06.075" v="839" actId="47"/>
        <pc:sldMkLst>
          <pc:docMk/>
          <pc:sldMk cId="3334660246" sldId="274"/>
        </pc:sldMkLst>
      </pc:sldChg>
      <pc:sldChg chg="del">
        <pc:chgData name="TAVERNARO-HAIDARIAN Leyla | FHWien der WKW" userId="92302bbd-579a-4af8-bec2-470f8fdf9123" providerId="ADAL" clId="{DD5D8165-36C9-416F-81BF-C860C256DCFF}" dt="2024-04-18T08:12:12.275" v="543" actId="47"/>
        <pc:sldMkLst>
          <pc:docMk/>
          <pc:sldMk cId="4269680249" sldId="275"/>
        </pc:sldMkLst>
      </pc:sldChg>
      <pc:sldChg chg="addSp delSp modSp mod modAnim">
        <pc:chgData name="TAVERNARO-HAIDARIAN Leyla | FHWien der WKW" userId="92302bbd-579a-4af8-bec2-470f8fdf9123" providerId="ADAL" clId="{DD5D8165-36C9-416F-81BF-C860C256DCFF}" dt="2024-04-18T08:05:37.100" v="508" actId="1076"/>
        <pc:sldMkLst>
          <pc:docMk/>
          <pc:sldMk cId="4260053175" sldId="277"/>
        </pc:sldMkLst>
        <pc:spChg chg="mod">
          <ac:chgData name="TAVERNARO-HAIDARIAN Leyla | FHWien der WKW" userId="92302bbd-579a-4af8-bec2-470f8fdf9123" providerId="ADAL" clId="{DD5D8165-36C9-416F-81BF-C860C256DCFF}" dt="2024-04-18T07:56:00.276" v="423" actId="20577"/>
          <ac:spMkLst>
            <pc:docMk/>
            <pc:sldMk cId="4260053175" sldId="277"/>
            <ac:spMk id="2" creationId="{2C8F7E84-54DE-7363-A108-D93E10D7B49A}"/>
          </ac:spMkLst>
        </pc:spChg>
        <pc:spChg chg="del mod">
          <ac:chgData name="TAVERNARO-HAIDARIAN Leyla | FHWien der WKW" userId="92302bbd-579a-4af8-bec2-470f8fdf9123" providerId="ADAL" clId="{DD5D8165-36C9-416F-81BF-C860C256DCFF}" dt="2024-04-18T07:59:49.196" v="429"/>
          <ac:spMkLst>
            <pc:docMk/>
            <pc:sldMk cId="4260053175" sldId="277"/>
            <ac:spMk id="3" creationId="{19061995-EC70-4EF4-9F4B-61B70288E1F8}"/>
          </ac:spMkLst>
        </pc:spChg>
        <pc:spChg chg="add mod">
          <ac:chgData name="TAVERNARO-HAIDARIAN Leyla | FHWien der WKW" userId="92302bbd-579a-4af8-bec2-470f8fdf9123" providerId="ADAL" clId="{DD5D8165-36C9-416F-81BF-C860C256DCFF}" dt="2024-04-18T08:05:37.100" v="508" actId="1076"/>
          <ac:spMkLst>
            <pc:docMk/>
            <pc:sldMk cId="4260053175" sldId="277"/>
            <ac:spMk id="8" creationId="{FD75433C-E77F-89A9-0CF2-98EDA147A641}"/>
          </ac:spMkLst>
        </pc:spChg>
        <pc:picChg chg="add mod">
          <ac:chgData name="TAVERNARO-HAIDARIAN Leyla | FHWien der WKW" userId="92302bbd-579a-4af8-bec2-470f8fdf9123" providerId="ADAL" clId="{DD5D8165-36C9-416F-81BF-C860C256DCFF}" dt="2024-04-18T08:03:08.855" v="434" actId="1076"/>
          <ac:picMkLst>
            <pc:docMk/>
            <pc:sldMk cId="4260053175" sldId="277"/>
            <ac:picMk id="6" creationId="{25B64D6A-F0CF-C6E3-5C43-7A71EF7DE795}"/>
          </ac:picMkLst>
        </pc:picChg>
        <pc:picChg chg="add mod">
          <ac:chgData name="TAVERNARO-HAIDARIAN Leyla | FHWien der WKW" userId="92302bbd-579a-4af8-bec2-470f8fdf9123" providerId="ADAL" clId="{DD5D8165-36C9-416F-81BF-C860C256DCFF}" dt="2024-04-18T08:05:37.100" v="508" actId="1076"/>
          <ac:picMkLst>
            <pc:docMk/>
            <pc:sldMk cId="4260053175" sldId="277"/>
            <ac:picMk id="7" creationId="{BA82CD5B-D5B7-257E-AC87-4651CA7BC79A}"/>
          </ac:picMkLst>
        </pc:picChg>
      </pc:sldChg>
      <pc:sldChg chg="del">
        <pc:chgData name="TAVERNARO-HAIDARIAN Leyla | FHWien der WKW" userId="92302bbd-579a-4af8-bec2-470f8fdf9123" providerId="ADAL" clId="{DD5D8165-36C9-416F-81BF-C860C256DCFF}" dt="2024-04-18T08:44:32.226" v="827" actId="47"/>
        <pc:sldMkLst>
          <pc:docMk/>
          <pc:sldMk cId="3845027678" sldId="281"/>
        </pc:sldMkLst>
      </pc:sldChg>
      <pc:sldChg chg="del">
        <pc:chgData name="TAVERNARO-HAIDARIAN Leyla | FHWien der WKW" userId="92302bbd-579a-4af8-bec2-470f8fdf9123" providerId="ADAL" clId="{DD5D8165-36C9-416F-81BF-C860C256DCFF}" dt="2024-04-18T08:44:38.800" v="830" actId="47"/>
        <pc:sldMkLst>
          <pc:docMk/>
          <pc:sldMk cId="4051769169" sldId="282"/>
        </pc:sldMkLst>
      </pc:sldChg>
      <pc:sldChg chg="del">
        <pc:chgData name="TAVERNARO-HAIDARIAN Leyla | FHWien der WKW" userId="92302bbd-579a-4af8-bec2-470f8fdf9123" providerId="ADAL" clId="{DD5D8165-36C9-416F-81BF-C860C256DCFF}" dt="2024-04-18T08:44:49.491" v="832" actId="47"/>
        <pc:sldMkLst>
          <pc:docMk/>
          <pc:sldMk cId="2415141913" sldId="283"/>
        </pc:sldMkLst>
      </pc:sldChg>
      <pc:sldChg chg="del">
        <pc:chgData name="TAVERNARO-HAIDARIAN Leyla | FHWien der WKW" userId="92302bbd-579a-4af8-bec2-470f8fdf9123" providerId="ADAL" clId="{DD5D8165-36C9-416F-81BF-C860C256DCFF}" dt="2024-04-18T08:44:53.126" v="834" actId="47"/>
        <pc:sldMkLst>
          <pc:docMk/>
          <pc:sldMk cId="3957990594" sldId="284"/>
        </pc:sldMkLst>
      </pc:sldChg>
      <pc:sldChg chg="del">
        <pc:chgData name="TAVERNARO-HAIDARIAN Leyla | FHWien der WKW" userId="92302bbd-579a-4af8-bec2-470f8fdf9123" providerId="ADAL" clId="{DD5D8165-36C9-416F-81BF-C860C256DCFF}" dt="2024-04-18T08:44:54.267" v="835" actId="47"/>
        <pc:sldMkLst>
          <pc:docMk/>
          <pc:sldMk cId="3975489654" sldId="285"/>
        </pc:sldMkLst>
      </pc:sldChg>
      <pc:sldChg chg="del">
        <pc:chgData name="TAVERNARO-HAIDARIAN Leyla | FHWien der WKW" userId="92302bbd-579a-4af8-bec2-470f8fdf9123" providerId="ADAL" clId="{DD5D8165-36C9-416F-81BF-C860C256DCFF}" dt="2024-04-18T08:44:27.256" v="824" actId="47"/>
        <pc:sldMkLst>
          <pc:docMk/>
          <pc:sldMk cId="325862255" sldId="286"/>
        </pc:sldMkLst>
      </pc:sldChg>
      <pc:sldChg chg="del">
        <pc:chgData name="TAVERNARO-HAIDARIAN Leyla | FHWien der WKW" userId="92302bbd-579a-4af8-bec2-470f8fdf9123" providerId="ADAL" clId="{DD5D8165-36C9-416F-81BF-C860C256DCFF}" dt="2024-04-18T08:44:33.805" v="828" actId="47"/>
        <pc:sldMkLst>
          <pc:docMk/>
          <pc:sldMk cId="2493886284" sldId="287"/>
        </pc:sldMkLst>
      </pc:sldChg>
      <pc:sldChg chg="del">
        <pc:chgData name="TAVERNARO-HAIDARIAN Leyla | FHWien der WKW" userId="92302bbd-579a-4af8-bec2-470f8fdf9123" providerId="ADAL" clId="{DD5D8165-36C9-416F-81BF-C860C256DCFF}" dt="2024-04-18T08:44:51.572" v="833" actId="47"/>
        <pc:sldMkLst>
          <pc:docMk/>
          <pc:sldMk cId="958546186" sldId="288"/>
        </pc:sldMkLst>
      </pc:sldChg>
      <pc:sldChg chg="del">
        <pc:chgData name="TAVERNARO-HAIDARIAN Leyla | FHWien der WKW" userId="92302bbd-579a-4af8-bec2-470f8fdf9123" providerId="ADAL" clId="{DD5D8165-36C9-416F-81BF-C860C256DCFF}" dt="2024-04-18T08:44:57.915" v="837" actId="47"/>
        <pc:sldMkLst>
          <pc:docMk/>
          <pc:sldMk cId="4233666375" sldId="289"/>
        </pc:sldMkLst>
      </pc:sldChg>
      <pc:sldChg chg="modSp mod">
        <pc:chgData name="TAVERNARO-HAIDARIAN Leyla | FHWien der WKW" userId="92302bbd-579a-4af8-bec2-470f8fdf9123" providerId="ADAL" clId="{DD5D8165-36C9-416F-81BF-C860C256DCFF}" dt="2024-04-18T08:50:47.435" v="1205" actId="113"/>
        <pc:sldMkLst>
          <pc:docMk/>
          <pc:sldMk cId="837508572" sldId="290"/>
        </pc:sldMkLst>
        <pc:spChg chg="mod">
          <ac:chgData name="TAVERNARO-HAIDARIAN Leyla | FHWien der WKW" userId="92302bbd-579a-4af8-bec2-470f8fdf9123" providerId="ADAL" clId="{DD5D8165-36C9-416F-81BF-C860C256DCFF}" dt="2024-04-18T08:50:47.435" v="1205" actId="113"/>
          <ac:spMkLst>
            <pc:docMk/>
            <pc:sldMk cId="837508572" sldId="290"/>
            <ac:spMk id="3" creationId="{C084A2DC-7652-A0B1-21BB-A5EDBE846B95}"/>
          </ac:spMkLst>
        </pc:spChg>
        <pc:spChg chg="mod">
          <ac:chgData name="TAVERNARO-HAIDARIAN Leyla | FHWien der WKW" userId="92302bbd-579a-4af8-bec2-470f8fdf9123" providerId="ADAL" clId="{DD5D8165-36C9-416F-81BF-C860C256DCFF}" dt="2024-04-18T08:13:01.911" v="569" actId="20577"/>
          <ac:spMkLst>
            <pc:docMk/>
            <pc:sldMk cId="837508572" sldId="290"/>
            <ac:spMk id="4" creationId="{507DC4F6-849C-21F2-BC9E-6E6A03BCC731}"/>
          </ac:spMkLst>
        </pc:spChg>
        <pc:spChg chg="mod">
          <ac:chgData name="TAVERNARO-HAIDARIAN Leyla | FHWien der WKW" userId="92302bbd-579a-4af8-bec2-470f8fdf9123" providerId="ADAL" clId="{DD5D8165-36C9-416F-81BF-C860C256DCFF}" dt="2024-04-18T08:13:36.879" v="573" actId="27636"/>
          <ac:spMkLst>
            <pc:docMk/>
            <pc:sldMk cId="837508572" sldId="290"/>
            <ac:spMk id="7" creationId="{048ABC82-A1A4-F081-C990-762BC2083C86}"/>
          </ac:spMkLst>
        </pc:spChg>
      </pc:sldChg>
      <pc:sldChg chg="addSp delSp modSp mod">
        <pc:chgData name="TAVERNARO-HAIDARIAN Leyla | FHWien der WKW" userId="92302bbd-579a-4af8-bec2-470f8fdf9123" providerId="ADAL" clId="{DD5D8165-36C9-416F-81BF-C860C256DCFF}" dt="2024-04-18T08:59:58.838" v="1394" actId="113"/>
        <pc:sldMkLst>
          <pc:docMk/>
          <pc:sldMk cId="3280812786" sldId="291"/>
        </pc:sldMkLst>
        <pc:spChg chg="add del mod">
          <ac:chgData name="TAVERNARO-HAIDARIAN Leyla | FHWien der WKW" userId="92302bbd-579a-4af8-bec2-470f8fdf9123" providerId="ADAL" clId="{DD5D8165-36C9-416F-81BF-C860C256DCFF}" dt="2024-04-18T08:14:59.932" v="582"/>
          <ac:spMkLst>
            <pc:docMk/>
            <pc:sldMk cId="3280812786" sldId="291"/>
            <ac:spMk id="3" creationId="{EBF346F1-A4D3-AB9B-5B5D-A75097DD3087}"/>
          </ac:spMkLst>
        </pc:spChg>
        <pc:spChg chg="del">
          <ac:chgData name="TAVERNARO-HAIDARIAN Leyla | FHWien der WKW" userId="92302bbd-579a-4af8-bec2-470f8fdf9123" providerId="ADAL" clId="{DD5D8165-36C9-416F-81BF-C860C256DCFF}" dt="2024-04-18T08:14:57.905" v="581" actId="478"/>
          <ac:spMkLst>
            <pc:docMk/>
            <pc:sldMk cId="3280812786" sldId="291"/>
            <ac:spMk id="4" creationId="{507DC4F6-849C-21F2-BC9E-6E6A03BCC731}"/>
          </ac:spMkLst>
        </pc:spChg>
        <pc:spChg chg="mod">
          <ac:chgData name="TAVERNARO-HAIDARIAN Leyla | FHWien der WKW" userId="92302bbd-579a-4af8-bec2-470f8fdf9123" providerId="ADAL" clId="{DD5D8165-36C9-416F-81BF-C860C256DCFF}" dt="2024-04-18T08:59:58.838" v="1394" actId="113"/>
          <ac:spMkLst>
            <pc:docMk/>
            <pc:sldMk cId="3280812786" sldId="291"/>
            <ac:spMk id="5" creationId="{CAC3BE8C-D812-3EF5-319B-E2EEB35257E7}"/>
          </ac:spMkLst>
        </pc:spChg>
        <pc:spChg chg="add mod">
          <ac:chgData name="TAVERNARO-HAIDARIAN Leyla | FHWien der WKW" userId="92302bbd-579a-4af8-bec2-470f8fdf9123" providerId="ADAL" clId="{DD5D8165-36C9-416F-81BF-C860C256DCFF}" dt="2024-04-18T08:20:11.418" v="774" actId="20577"/>
          <ac:spMkLst>
            <pc:docMk/>
            <pc:sldMk cId="3280812786" sldId="291"/>
            <ac:spMk id="6" creationId="{E2CFDB85-6F43-1CB9-D9BB-C540A1B0529B}"/>
          </ac:spMkLst>
        </pc:spChg>
      </pc:sldChg>
      <pc:sldChg chg="del">
        <pc:chgData name="TAVERNARO-HAIDARIAN Leyla | FHWien der WKW" userId="92302bbd-579a-4af8-bec2-470f8fdf9123" providerId="ADAL" clId="{DD5D8165-36C9-416F-81BF-C860C256DCFF}" dt="2024-04-18T08:44:25.079" v="823" actId="47"/>
        <pc:sldMkLst>
          <pc:docMk/>
          <pc:sldMk cId="1223653570" sldId="292"/>
        </pc:sldMkLst>
      </pc:sldChg>
      <pc:sldChg chg="modSp mod">
        <pc:chgData name="TAVERNARO-HAIDARIAN Leyla | FHWien der WKW" userId="92302bbd-579a-4af8-bec2-470f8fdf9123" providerId="ADAL" clId="{DD5D8165-36C9-416F-81BF-C860C256DCFF}" dt="2024-04-18T09:02:06.405" v="1492" actId="5793"/>
        <pc:sldMkLst>
          <pc:docMk/>
          <pc:sldMk cId="2661960970" sldId="293"/>
        </pc:sldMkLst>
        <pc:spChg chg="mod">
          <ac:chgData name="TAVERNARO-HAIDARIAN Leyla | FHWien der WKW" userId="92302bbd-579a-4af8-bec2-470f8fdf9123" providerId="ADAL" clId="{DD5D8165-36C9-416F-81BF-C860C256DCFF}" dt="2024-04-18T08:47:13.596" v="951" actId="20577"/>
          <ac:spMkLst>
            <pc:docMk/>
            <pc:sldMk cId="2661960970" sldId="293"/>
            <ac:spMk id="2" creationId="{088D03C1-49FB-3257-5F48-FEB4AA0406F3}"/>
          </ac:spMkLst>
        </pc:spChg>
        <pc:spChg chg="mod">
          <ac:chgData name="TAVERNARO-HAIDARIAN Leyla | FHWien der WKW" userId="92302bbd-579a-4af8-bec2-470f8fdf9123" providerId="ADAL" clId="{DD5D8165-36C9-416F-81BF-C860C256DCFF}" dt="2024-04-18T09:02:06.405" v="1492" actId="5793"/>
          <ac:spMkLst>
            <pc:docMk/>
            <pc:sldMk cId="2661960970" sldId="293"/>
            <ac:spMk id="3" creationId="{2D5274DE-EAF8-C25F-8A20-089106F613BD}"/>
          </ac:spMkLst>
        </pc:spChg>
      </pc:sldChg>
      <pc:sldChg chg="del">
        <pc:chgData name="TAVERNARO-HAIDARIAN Leyla | FHWien der WKW" userId="92302bbd-579a-4af8-bec2-470f8fdf9123" providerId="ADAL" clId="{DD5D8165-36C9-416F-81BF-C860C256DCFF}" dt="2024-04-18T08:44:56.456" v="836" actId="47"/>
        <pc:sldMkLst>
          <pc:docMk/>
          <pc:sldMk cId="3022120782" sldId="294"/>
        </pc:sldMkLst>
      </pc:sldChg>
      <pc:sldChg chg="addSp delSp modSp mod">
        <pc:chgData name="TAVERNARO-HAIDARIAN Leyla | FHWien der WKW" userId="92302bbd-579a-4af8-bec2-470f8fdf9123" providerId="ADAL" clId="{DD5D8165-36C9-416F-81BF-C860C256DCFF}" dt="2024-04-18T09:01:16.481" v="1445" actId="20577"/>
        <pc:sldMkLst>
          <pc:docMk/>
          <pc:sldMk cId="996931805" sldId="295"/>
        </pc:sldMkLst>
        <pc:spChg chg="add del mod">
          <ac:chgData name="TAVERNARO-HAIDARIAN Leyla | FHWien der WKW" userId="92302bbd-579a-4af8-bec2-470f8fdf9123" providerId="ADAL" clId="{DD5D8165-36C9-416F-81BF-C860C256DCFF}" dt="2024-04-18T08:20:23.426" v="776" actId="478"/>
          <ac:spMkLst>
            <pc:docMk/>
            <pc:sldMk cId="996931805" sldId="295"/>
            <ac:spMk id="3" creationId="{B719885E-5196-5357-3AC2-CF31BC21F0FA}"/>
          </ac:spMkLst>
        </pc:spChg>
        <pc:spChg chg="del">
          <ac:chgData name="TAVERNARO-HAIDARIAN Leyla | FHWien der WKW" userId="92302bbd-579a-4af8-bec2-470f8fdf9123" providerId="ADAL" clId="{DD5D8165-36C9-416F-81BF-C860C256DCFF}" dt="2024-04-18T08:20:20.648" v="775" actId="478"/>
          <ac:spMkLst>
            <pc:docMk/>
            <pc:sldMk cId="996931805" sldId="295"/>
            <ac:spMk id="4" creationId="{507DC4F6-849C-21F2-BC9E-6E6A03BCC731}"/>
          </ac:spMkLst>
        </pc:spChg>
        <pc:spChg chg="mod">
          <ac:chgData name="TAVERNARO-HAIDARIAN Leyla | FHWien der WKW" userId="92302bbd-579a-4af8-bec2-470f8fdf9123" providerId="ADAL" clId="{DD5D8165-36C9-416F-81BF-C860C256DCFF}" dt="2024-04-18T09:01:16.481" v="1445" actId="20577"/>
          <ac:spMkLst>
            <pc:docMk/>
            <pc:sldMk cId="996931805" sldId="295"/>
            <ac:spMk id="5" creationId="{CAC3BE8C-D812-3EF5-319B-E2EEB35257E7}"/>
          </ac:spMkLst>
        </pc:spChg>
        <pc:spChg chg="add mod">
          <ac:chgData name="TAVERNARO-HAIDARIAN Leyla | FHWien der WKW" userId="92302bbd-579a-4af8-bec2-470f8fdf9123" providerId="ADAL" clId="{DD5D8165-36C9-416F-81BF-C860C256DCFF}" dt="2024-04-18T08:20:27.853" v="780" actId="20577"/>
          <ac:spMkLst>
            <pc:docMk/>
            <pc:sldMk cId="996931805" sldId="295"/>
            <ac:spMk id="6" creationId="{9520A974-7EED-E729-54AF-B19DFED552A1}"/>
          </ac:spMkLst>
        </pc:spChg>
      </pc:sldChg>
      <pc:sldChg chg="modSp mod">
        <pc:chgData name="TAVERNARO-HAIDARIAN Leyla | FHWien der WKW" userId="92302bbd-579a-4af8-bec2-470f8fdf9123" providerId="ADAL" clId="{DD5D8165-36C9-416F-81BF-C860C256DCFF}" dt="2024-04-18T08:46:12.620" v="877" actId="1076"/>
        <pc:sldMkLst>
          <pc:docMk/>
          <pc:sldMk cId="124110885" sldId="296"/>
        </pc:sldMkLst>
        <pc:picChg chg="mod">
          <ac:chgData name="TAVERNARO-HAIDARIAN Leyla | FHWien der WKW" userId="92302bbd-579a-4af8-bec2-470f8fdf9123" providerId="ADAL" clId="{DD5D8165-36C9-416F-81BF-C860C256DCFF}" dt="2024-04-18T08:46:12.620" v="877" actId="1076"/>
          <ac:picMkLst>
            <pc:docMk/>
            <pc:sldMk cId="124110885" sldId="296"/>
            <ac:picMk id="11" creationId="{F25AC8CE-99CB-C667-3B4A-3AC41BEBE308}"/>
          </ac:picMkLst>
        </pc:picChg>
      </pc:sldChg>
      <pc:sldChg chg="addSp delSp modSp mod">
        <pc:chgData name="TAVERNARO-HAIDARIAN Leyla | FHWien der WKW" userId="92302bbd-579a-4af8-bec2-470f8fdf9123" providerId="ADAL" clId="{DD5D8165-36C9-416F-81BF-C860C256DCFF}" dt="2024-04-18T08:45:55.403" v="876" actId="14100"/>
        <pc:sldMkLst>
          <pc:docMk/>
          <pc:sldMk cId="2804480695" sldId="297"/>
        </pc:sldMkLst>
        <pc:spChg chg="del">
          <ac:chgData name="TAVERNARO-HAIDARIAN Leyla | FHWien der WKW" userId="92302bbd-579a-4af8-bec2-470f8fdf9123" providerId="ADAL" clId="{DD5D8165-36C9-416F-81BF-C860C256DCFF}" dt="2024-04-18T08:18:54.156" v="756" actId="478"/>
          <ac:spMkLst>
            <pc:docMk/>
            <pc:sldMk cId="2804480695" sldId="297"/>
            <ac:spMk id="2" creationId="{5FD1D15B-4395-01C5-92B5-5D70D765EEB7}"/>
          </ac:spMkLst>
        </pc:spChg>
        <pc:spChg chg="add del mod">
          <ac:chgData name="TAVERNARO-HAIDARIAN Leyla | FHWien der WKW" userId="92302bbd-579a-4af8-bec2-470f8fdf9123" providerId="ADAL" clId="{DD5D8165-36C9-416F-81BF-C860C256DCFF}" dt="2024-04-18T08:18:56.336" v="757" actId="478"/>
          <ac:spMkLst>
            <pc:docMk/>
            <pc:sldMk cId="2804480695" sldId="297"/>
            <ac:spMk id="7" creationId="{EA4DE099-D65A-5EBF-BCA0-AA785DDB9E05}"/>
          </ac:spMkLst>
        </pc:spChg>
        <pc:graphicFrameChg chg="del mod">
          <ac:chgData name="TAVERNARO-HAIDARIAN Leyla | FHWien der WKW" userId="92302bbd-579a-4af8-bec2-470f8fdf9123" providerId="ADAL" clId="{DD5D8165-36C9-416F-81BF-C860C256DCFF}" dt="2024-04-18T08:19:42.507" v="765" actId="478"/>
          <ac:graphicFrameMkLst>
            <pc:docMk/>
            <pc:sldMk cId="2804480695" sldId="297"/>
            <ac:graphicFrameMk id="6" creationId="{43519376-C48B-D3CF-AF3F-2BC16DF2F567}"/>
          </ac:graphicFrameMkLst>
        </pc:graphicFrameChg>
        <pc:picChg chg="add mod">
          <ac:chgData name="TAVERNARO-HAIDARIAN Leyla | FHWien der WKW" userId="92302bbd-579a-4af8-bec2-470f8fdf9123" providerId="ADAL" clId="{DD5D8165-36C9-416F-81BF-C860C256DCFF}" dt="2024-04-18T08:45:55.403" v="876" actId="14100"/>
          <ac:picMkLst>
            <pc:docMk/>
            <pc:sldMk cId="2804480695" sldId="297"/>
            <ac:picMk id="8" creationId="{90E157E5-3EB5-1E0B-4456-0AA3F5FFFDA4}"/>
          </ac:picMkLst>
        </pc:picChg>
      </pc:sldChg>
      <pc:sldChg chg="addSp delSp modSp mod">
        <pc:chgData name="TAVERNARO-HAIDARIAN Leyla | FHWien der WKW" userId="92302bbd-579a-4af8-bec2-470f8fdf9123" providerId="ADAL" clId="{DD5D8165-36C9-416F-81BF-C860C256DCFF}" dt="2024-04-18T08:22:38.669" v="822" actId="1076"/>
        <pc:sldMkLst>
          <pc:docMk/>
          <pc:sldMk cId="1189059557" sldId="298"/>
        </pc:sldMkLst>
        <pc:spChg chg="del mod">
          <ac:chgData name="TAVERNARO-HAIDARIAN Leyla | FHWien der WKW" userId="92302bbd-579a-4af8-bec2-470f8fdf9123" providerId="ADAL" clId="{DD5D8165-36C9-416F-81BF-C860C256DCFF}" dt="2024-04-18T08:22:21.788" v="820" actId="478"/>
          <ac:spMkLst>
            <pc:docMk/>
            <pc:sldMk cId="1189059557" sldId="298"/>
            <ac:spMk id="2" creationId="{F034FDA6-995F-CFCA-4064-3F55D6638CFE}"/>
          </ac:spMkLst>
        </pc:spChg>
        <pc:spChg chg="add del mod">
          <ac:chgData name="TAVERNARO-HAIDARIAN Leyla | FHWien der WKW" userId="92302bbd-579a-4af8-bec2-470f8fdf9123" providerId="ADAL" clId="{DD5D8165-36C9-416F-81BF-C860C256DCFF}" dt="2024-04-18T08:22:23.577" v="821" actId="478"/>
          <ac:spMkLst>
            <pc:docMk/>
            <pc:sldMk cId="1189059557" sldId="298"/>
            <ac:spMk id="6" creationId="{692C5B95-85BF-F448-E4C9-67B2089CD2C3}"/>
          </ac:spMkLst>
        </pc:spChg>
        <pc:picChg chg="mod">
          <ac:chgData name="TAVERNARO-HAIDARIAN Leyla | FHWien der WKW" userId="92302bbd-579a-4af8-bec2-470f8fdf9123" providerId="ADAL" clId="{DD5D8165-36C9-416F-81BF-C860C256DCFF}" dt="2024-04-18T08:22:38.669" v="822" actId="1076"/>
          <ac:picMkLst>
            <pc:docMk/>
            <pc:sldMk cId="1189059557" sldId="298"/>
            <ac:picMk id="7" creationId="{D04DABBC-BE31-F828-DB28-69608EEADFE1}"/>
          </ac:picMkLst>
        </pc:picChg>
      </pc:sldChg>
      <pc:sldChg chg="del">
        <pc:chgData name="TAVERNARO-HAIDARIAN Leyla | FHWien der WKW" userId="92302bbd-579a-4af8-bec2-470f8fdf9123" providerId="ADAL" clId="{DD5D8165-36C9-416F-81BF-C860C256DCFF}" dt="2024-04-18T08:19:54.216" v="767" actId="47"/>
        <pc:sldMkLst>
          <pc:docMk/>
          <pc:sldMk cId="330585466" sldId="299"/>
        </pc:sldMkLst>
      </pc:sldChg>
      <pc:sldChg chg="modSp add del mod">
        <pc:chgData name="TAVERNARO-HAIDARIAN Leyla | FHWien der WKW" userId="92302bbd-579a-4af8-bec2-470f8fdf9123" providerId="ADAL" clId="{DD5D8165-36C9-416F-81BF-C860C256DCFF}" dt="2024-04-18T08:58:12.423" v="1309" actId="20577"/>
        <pc:sldMkLst>
          <pc:docMk/>
          <pc:sldMk cId="3845591968" sldId="300"/>
        </pc:sldMkLst>
        <pc:spChg chg="mod">
          <ac:chgData name="TAVERNARO-HAIDARIAN Leyla | FHWien der WKW" userId="92302bbd-579a-4af8-bec2-470f8fdf9123" providerId="ADAL" clId="{DD5D8165-36C9-416F-81BF-C860C256DCFF}" dt="2024-04-18T08:10:34.132" v="540" actId="20577"/>
          <ac:spMkLst>
            <pc:docMk/>
            <pc:sldMk cId="3845591968" sldId="300"/>
            <ac:spMk id="2" creationId="{F7300612-7CCB-4E30-AC6F-0E2247081757}"/>
          </ac:spMkLst>
        </pc:spChg>
        <pc:spChg chg="mod">
          <ac:chgData name="TAVERNARO-HAIDARIAN Leyla | FHWien der WKW" userId="92302bbd-579a-4af8-bec2-470f8fdf9123" providerId="ADAL" clId="{DD5D8165-36C9-416F-81BF-C860C256DCFF}" dt="2024-04-18T08:58:12.423" v="1309" actId="20577"/>
          <ac:spMkLst>
            <pc:docMk/>
            <pc:sldMk cId="3845591968" sldId="300"/>
            <ac:spMk id="3" creationId="{E4B2DD8A-4389-592A-8352-8A9C0E4EBD86}"/>
          </ac:spMkLst>
        </pc:spChg>
      </pc:sldChg>
      <pc:sldChg chg="new del">
        <pc:chgData name="TAVERNARO-HAIDARIAN Leyla | FHWien der WKW" userId="92302bbd-579a-4af8-bec2-470f8fdf9123" providerId="ADAL" clId="{DD5D8165-36C9-416F-81BF-C860C256DCFF}" dt="2024-04-18T08:06:12.898" v="510" actId="2696"/>
        <pc:sldMkLst>
          <pc:docMk/>
          <pc:sldMk cId="3288881342" sldId="301"/>
        </pc:sldMkLst>
      </pc:sldChg>
    </pc:docChg>
  </pc:docChgLst>
  <pc:docChgLst>
    <pc:chgData name="TAVERNARO-HAIDARIAN Leyla | FHWien der WKW" userId="S::leyla.tavernaro@fh-wien.ac.at::92302bbd-579a-4af8-bec2-470f8fdf9123" providerId="AD" clId="Web-{F5F3CF6F-9901-BD97-2F62-5F620A518FA5}"/>
    <pc:docChg chg="modSld">
      <pc:chgData name="TAVERNARO-HAIDARIAN Leyla | FHWien der WKW" userId="S::leyla.tavernaro@fh-wien.ac.at::92302bbd-579a-4af8-bec2-470f8fdf9123" providerId="AD" clId="Web-{F5F3CF6F-9901-BD97-2F62-5F620A518FA5}" dt="2024-04-17T17:00:24.238" v="33" actId="20577"/>
      <pc:docMkLst>
        <pc:docMk/>
      </pc:docMkLst>
      <pc:sldChg chg="modSp">
        <pc:chgData name="TAVERNARO-HAIDARIAN Leyla | FHWien der WKW" userId="S::leyla.tavernaro@fh-wien.ac.at::92302bbd-579a-4af8-bec2-470f8fdf9123" providerId="AD" clId="Web-{F5F3CF6F-9901-BD97-2F62-5F620A518FA5}" dt="2024-04-17T16:56:46.855" v="0" actId="20577"/>
        <pc:sldMkLst>
          <pc:docMk/>
          <pc:sldMk cId="4269680249" sldId="275"/>
        </pc:sldMkLst>
        <pc:spChg chg="mod">
          <ac:chgData name="TAVERNARO-HAIDARIAN Leyla | FHWien der WKW" userId="S::leyla.tavernaro@fh-wien.ac.at::92302bbd-579a-4af8-bec2-470f8fdf9123" providerId="AD" clId="Web-{F5F3CF6F-9901-BD97-2F62-5F620A518FA5}" dt="2024-04-17T16:56:46.855" v="0" actId="20577"/>
          <ac:spMkLst>
            <pc:docMk/>
            <pc:sldMk cId="4269680249" sldId="275"/>
            <ac:spMk id="2" creationId="{0F2BA28F-3E9E-A2F3-5F8D-B00A5620EBAA}"/>
          </ac:spMkLst>
        </pc:spChg>
      </pc:sldChg>
      <pc:sldChg chg="modSp">
        <pc:chgData name="TAVERNARO-HAIDARIAN Leyla | FHWien der WKW" userId="S::leyla.tavernaro@fh-wien.ac.at::92302bbd-579a-4af8-bec2-470f8fdf9123" providerId="AD" clId="Web-{F5F3CF6F-9901-BD97-2F62-5F620A518FA5}" dt="2024-04-17T16:57:09.324" v="2" actId="20577"/>
        <pc:sldMkLst>
          <pc:docMk/>
          <pc:sldMk cId="837508572" sldId="290"/>
        </pc:sldMkLst>
        <pc:spChg chg="mod">
          <ac:chgData name="TAVERNARO-HAIDARIAN Leyla | FHWien der WKW" userId="S::leyla.tavernaro@fh-wien.ac.at::92302bbd-579a-4af8-bec2-470f8fdf9123" providerId="AD" clId="Web-{F5F3CF6F-9901-BD97-2F62-5F620A518FA5}" dt="2024-04-17T16:57:09.324" v="2" actId="20577"/>
          <ac:spMkLst>
            <pc:docMk/>
            <pc:sldMk cId="837508572" sldId="290"/>
            <ac:spMk id="3" creationId="{C084A2DC-7652-A0B1-21BB-A5EDBE846B95}"/>
          </ac:spMkLst>
        </pc:spChg>
      </pc:sldChg>
      <pc:sldChg chg="modSp">
        <pc:chgData name="TAVERNARO-HAIDARIAN Leyla | FHWien der WKW" userId="S::leyla.tavernaro@fh-wien.ac.at::92302bbd-579a-4af8-bec2-470f8fdf9123" providerId="AD" clId="Web-{F5F3CF6F-9901-BD97-2F62-5F620A518FA5}" dt="2024-04-17T16:58:12.999" v="31" actId="20577"/>
        <pc:sldMkLst>
          <pc:docMk/>
          <pc:sldMk cId="3280812786" sldId="291"/>
        </pc:sldMkLst>
        <pc:spChg chg="mod">
          <ac:chgData name="TAVERNARO-HAIDARIAN Leyla | FHWien der WKW" userId="S::leyla.tavernaro@fh-wien.ac.at::92302bbd-579a-4af8-bec2-470f8fdf9123" providerId="AD" clId="Web-{F5F3CF6F-9901-BD97-2F62-5F620A518FA5}" dt="2024-04-17T16:58:12.999" v="31" actId="20577"/>
          <ac:spMkLst>
            <pc:docMk/>
            <pc:sldMk cId="3280812786" sldId="291"/>
            <ac:spMk id="5" creationId="{CAC3BE8C-D812-3EF5-319B-E2EEB35257E7}"/>
          </ac:spMkLst>
        </pc:spChg>
      </pc:sldChg>
      <pc:sldChg chg="modSp">
        <pc:chgData name="TAVERNARO-HAIDARIAN Leyla | FHWien der WKW" userId="S::leyla.tavernaro@fh-wien.ac.at::92302bbd-579a-4af8-bec2-470f8fdf9123" providerId="AD" clId="Web-{F5F3CF6F-9901-BD97-2F62-5F620A518FA5}" dt="2024-04-17T17:00:24.238" v="33" actId="20577"/>
        <pc:sldMkLst>
          <pc:docMk/>
          <pc:sldMk cId="2661960970" sldId="293"/>
        </pc:sldMkLst>
        <pc:spChg chg="mod">
          <ac:chgData name="TAVERNARO-HAIDARIAN Leyla | FHWien der WKW" userId="S::leyla.tavernaro@fh-wien.ac.at::92302bbd-579a-4af8-bec2-470f8fdf9123" providerId="AD" clId="Web-{F5F3CF6F-9901-BD97-2F62-5F620A518FA5}" dt="2024-04-17T17:00:24.238" v="33" actId="20577"/>
          <ac:spMkLst>
            <pc:docMk/>
            <pc:sldMk cId="2661960970" sldId="293"/>
            <ac:spMk id="3" creationId="{2D5274DE-EAF8-C25F-8A20-089106F613BD}"/>
          </ac:spMkLst>
        </pc:spChg>
      </pc:sldChg>
      <pc:sldChg chg="modSp">
        <pc:chgData name="TAVERNARO-HAIDARIAN Leyla | FHWien der WKW" userId="S::leyla.tavernaro@fh-wien.ac.at::92302bbd-579a-4af8-bec2-470f8fdf9123" providerId="AD" clId="Web-{F5F3CF6F-9901-BD97-2F62-5F620A518FA5}" dt="2024-04-17T16:57:22.419" v="3" actId="14100"/>
        <pc:sldMkLst>
          <pc:docMk/>
          <pc:sldMk cId="124110885" sldId="296"/>
        </pc:sldMkLst>
        <pc:picChg chg="mod">
          <ac:chgData name="TAVERNARO-HAIDARIAN Leyla | FHWien der WKW" userId="S::leyla.tavernaro@fh-wien.ac.at::92302bbd-579a-4af8-bec2-470f8fdf9123" providerId="AD" clId="Web-{F5F3CF6F-9901-BD97-2F62-5F620A518FA5}" dt="2024-04-17T16:57:22.419" v="3" actId="14100"/>
          <ac:picMkLst>
            <pc:docMk/>
            <pc:sldMk cId="124110885" sldId="296"/>
            <ac:picMk id="11" creationId="{F25AC8CE-99CB-C667-3B4A-3AC41BEBE3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A681D-5A78-491B-AE3F-0D1197D38C91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3CC9-8220-4C52-A2D8-7D6D7A5AC3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5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63CC9-8220-4C52-A2D8-7D6D7A5AC3A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7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522098" y="1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86473" cy="667477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/>
              <a:t>Hier ist Platz</a:t>
            </a:r>
            <a:br>
              <a:rPr lang="de-DE"/>
            </a:br>
            <a:r>
              <a:rPr lang="de-DE"/>
              <a:t>für eine 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4BF1C3-DDF4-5F1B-EE0D-BB58B7B384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32" y="4687830"/>
            <a:ext cx="2399001" cy="16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0605" y="2026508"/>
            <a:ext cx="5220000" cy="4150454"/>
          </a:xfrm>
        </p:spPr>
        <p:txBody>
          <a:bodyPr/>
          <a:lstStyle>
            <a:lvl1pPr marL="228600" indent="-228600">
              <a:buClr>
                <a:srgbClr val="00306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E2001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ClrTx/>
              <a:buFont typeface="Symbol" panose="05050102010706020507" pitchFamily="18" charset="2"/>
              <a:buChar char="-"/>
              <a:defRPr>
                <a:latin typeface="+mn-lt"/>
              </a:defRPr>
            </a:lvl3pPr>
            <a:lvl4pPr marL="1600200" indent="-228600">
              <a:buClr>
                <a:srgbClr val="4A2E86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389D8B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52596" y="2026507"/>
            <a:ext cx="5220000" cy="4150455"/>
          </a:xfrm>
        </p:spPr>
        <p:txBody>
          <a:bodyPr/>
          <a:lstStyle>
            <a:lvl1pPr marL="228600" indent="-228600">
              <a:buClr>
                <a:srgbClr val="00306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E2001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ClrTx/>
              <a:buFont typeface="Symbol" panose="05050102010706020507" pitchFamily="18" charset="2"/>
              <a:buChar char="-"/>
              <a:defRPr>
                <a:latin typeface="+mn-lt"/>
              </a:defRPr>
            </a:lvl3pPr>
            <a:lvl4pPr marL="1600200" indent="-228600">
              <a:buClr>
                <a:srgbClr val="4A2E86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389D8B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35E-1228-4684-804E-84A2E1F876BE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</a:t>
            </a:r>
            <a:r>
              <a:rPr lang="de-DE" err="1"/>
              <a:t>of</a:t>
            </a:r>
            <a:r>
              <a:rPr lang="de-DE"/>
              <a:t> Applied </a:t>
            </a:r>
            <a:r>
              <a:rPr lang="de-DE" err="1"/>
              <a:t>Sciences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Management &amp; Communication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9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33400"/>
            <a:ext cx="9814035" cy="10953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7" y="2019905"/>
            <a:ext cx="5220000" cy="569949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solidFill>
                  <a:srgbClr val="0030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7" y="2659224"/>
            <a:ext cx="5220000" cy="35304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52596" y="2019905"/>
            <a:ext cx="5220000" cy="56994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30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52596" y="2659223"/>
            <a:ext cx="5220000" cy="35304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4AC0-FCA0-4FFD-A95B-E4C062132E9F}" type="datetime1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</a:t>
            </a:r>
            <a:r>
              <a:rPr lang="de-DE" err="1"/>
              <a:t>of</a:t>
            </a:r>
            <a:r>
              <a:rPr lang="de-DE"/>
              <a:t> Applied </a:t>
            </a:r>
            <a:r>
              <a:rPr lang="de-DE" err="1"/>
              <a:t>Sciences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Management &amp; Communication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6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F97-E443-4F5C-9EF3-811B510B7564}" type="datetime1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</a:t>
            </a:r>
            <a:r>
              <a:rPr lang="de-DE" err="1"/>
              <a:t>of</a:t>
            </a:r>
            <a:r>
              <a:rPr lang="de-DE"/>
              <a:t> Applied </a:t>
            </a:r>
            <a:r>
              <a:rPr lang="de-DE" err="1"/>
              <a:t>Sciences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Management &amp; Communication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3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4086" y="528178"/>
            <a:ext cx="3635814" cy="1098603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50604" y="528178"/>
            <a:ext cx="5816118" cy="5612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EF80-AF93-4486-AF9A-0F295A6A1BED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</a:t>
            </a:r>
            <a:r>
              <a:rPr lang="de-DE" err="1"/>
              <a:t>of</a:t>
            </a:r>
            <a:r>
              <a:rPr lang="de-DE"/>
              <a:t> Applied </a:t>
            </a:r>
            <a:r>
              <a:rPr lang="de-DE" err="1"/>
              <a:t>Sciences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Management &amp; Communication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994087" y="2011643"/>
            <a:ext cx="4678510" cy="41293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8853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EA700B-04E9-1F90-08F4-6544F013E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58128" y="5901655"/>
            <a:ext cx="6523722" cy="3753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064"/>
                </a:solidFill>
              </a:defRPr>
            </a:lvl1pPr>
          </a:lstStyle>
          <a:p>
            <a:pPr lvl="0"/>
            <a:r>
              <a:rPr lang="de-DE"/>
              <a:t>servicepoint@fh-wien.ac.at | +43 1 476 77 5744</a:t>
            </a:r>
          </a:p>
        </p:txBody>
      </p:sp>
    </p:spTree>
    <p:extLst>
      <p:ext uri="{BB962C8B-B14F-4D97-AF65-F5344CB8AC3E}">
        <p14:creationId xmlns:p14="http://schemas.microsoft.com/office/powerpoint/2010/main" val="322095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942DD2-7029-0F20-7830-6E832E5A6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58128" y="5901655"/>
            <a:ext cx="6523722" cy="3753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064"/>
                </a:solidFill>
              </a:defRPr>
            </a:lvl1pPr>
          </a:lstStyle>
          <a:p>
            <a:pPr lvl="0"/>
            <a:r>
              <a:rPr lang="de-DE"/>
              <a:t>servicepoint@fh-wien.ac.at | +43 1 476 77 5744</a:t>
            </a:r>
          </a:p>
        </p:txBody>
      </p:sp>
    </p:spTree>
    <p:extLst>
      <p:ext uri="{BB962C8B-B14F-4D97-AF65-F5344CB8AC3E}">
        <p14:creationId xmlns:p14="http://schemas.microsoft.com/office/powerpoint/2010/main" val="80950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kl.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6522098" y="1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86473" cy="6674775"/>
          </a:xfrm>
          <a:prstGeom prst="rect">
            <a:avLst/>
          </a:prstGeom>
        </p:spPr>
      </p:pic>
      <p:sp>
        <p:nvSpPr>
          <p:cNvPr id="5" name="Ellipse 4"/>
          <p:cNvSpPr/>
          <p:nvPr userDrawn="1"/>
        </p:nvSpPr>
        <p:spPr>
          <a:xfrm>
            <a:off x="5041035" y="4197531"/>
            <a:ext cx="2090876" cy="2090876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atin typeface="ITC Franklin Gothic BookXCp" panose="020B0508030503020204" pitchFamily="34" charset="0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3048" y="4488994"/>
            <a:ext cx="1466850" cy="1501259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Störer:</a:t>
            </a:r>
          </a:p>
          <a:p>
            <a:pPr lvl="0"/>
            <a:r>
              <a:rPr lang="de-DE"/>
              <a:t>Hier ist Platz</a:t>
            </a:r>
          </a:p>
          <a:p>
            <a:pPr lvl="0"/>
            <a:r>
              <a:rPr lang="de-DE"/>
              <a:t>für wichtige</a:t>
            </a:r>
          </a:p>
          <a:p>
            <a:pPr lvl="0"/>
            <a:r>
              <a:rPr lang="de-DE"/>
              <a:t>Infos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/>
              <a:t>Hier ist Platz</a:t>
            </a:r>
            <a:br>
              <a:rPr lang="de-DE"/>
            </a:br>
            <a:r>
              <a:rPr lang="de-DE"/>
              <a:t>für eine 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5A86C8C-D2E5-2C7D-045F-E0529BDA8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32" y="4687830"/>
            <a:ext cx="2399001" cy="16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/>
              <a:t>Hier ist Platz</a:t>
            </a:r>
            <a:br>
              <a:rPr lang="de-DE"/>
            </a:br>
            <a:r>
              <a:rPr lang="de-DE"/>
              <a:t>für eine 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  <p:pic>
        <p:nvPicPr>
          <p:cNvPr id="2" name="Grafik 1" descr="Ein Bild, das Person, Baum, draußen, Mann enthält.&#10;&#10;Automatisch generierte Beschreibung">
            <a:extLst>
              <a:ext uri="{FF2B5EF4-FFF2-40B4-BE49-F238E27FC236}">
                <a16:creationId xmlns:a16="http://schemas.microsoft.com/office/drawing/2014/main" id="{380F2779-7419-01CF-A573-79B86B916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/>
        </p:blipFill>
        <p:spPr>
          <a:xfrm>
            <a:off x="0" y="575"/>
            <a:ext cx="6105528" cy="6667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5CF4638-FE4F-4B3C-9817-948621219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32" y="4687830"/>
            <a:ext cx="2399001" cy="16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inkl.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Person, Baum, draußen, Mann enthält.&#10;&#10;Automatisch generierte Beschreibung">
            <a:extLst>
              <a:ext uri="{FF2B5EF4-FFF2-40B4-BE49-F238E27FC236}">
                <a16:creationId xmlns:a16="http://schemas.microsoft.com/office/drawing/2014/main" id="{E3BE8D9C-8C6F-F722-7DE7-265D26FB4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/>
        </p:blipFill>
        <p:spPr>
          <a:xfrm>
            <a:off x="0" y="575"/>
            <a:ext cx="6105528" cy="66672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 userDrawn="1"/>
        </p:nvSpPr>
        <p:spPr>
          <a:xfrm>
            <a:off x="5041035" y="4197531"/>
            <a:ext cx="2090876" cy="2090876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atin typeface="ITC Franklin Gothic BookXCp" panose="020B0508030503020204" pitchFamily="34" charset="0"/>
            </a:endParaRP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3048" y="4488994"/>
            <a:ext cx="1466850" cy="1501259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Störer:</a:t>
            </a:r>
          </a:p>
          <a:p>
            <a:pPr lvl="0"/>
            <a:r>
              <a:rPr lang="de-DE"/>
              <a:t>Hier ist Platz</a:t>
            </a:r>
          </a:p>
          <a:p>
            <a:pPr lvl="0"/>
            <a:r>
              <a:rPr lang="de-DE"/>
              <a:t>für wichtige</a:t>
            </a:r>
          </a:p>
          <a:p>
            <a:pPr lvl="0"/>
            <a:r>
              <a:rPr lang="de-DE"/>
              <a:t>Infos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/>
              <a:t>Hier ist Platz</a:t>
            </a:r>
            <a:br>
              <a:rPr lang="de-DE"/>
            </a:br>
            <a:r>
              <a:rPr lang="de-DE"/>
              <a:t>für eine 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3783E8-709A-8792-A984-0B3BA92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32" y="4687830"/>
            <a:ext cx="2399001" cy="16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7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48"/>
            <a:ext cx="6086473" cy="6681148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/>
              <a:t>Hier ist Platz</a:t>
            </a:r>
            <a:br>
              <a:rPr lang="de-DE"/>
            </a:br>
            <a:r>
              <a:rPr lang="de-DE"/>
              <a:t>für eine 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C52E9D1-6C1E-7BE2-91EE-55BA6547CC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32" y="4687830"/>
            <a:ext cx="2399001" cy="16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1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 inkl.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48"/>
            <a:ext cx="6086473" cy="6681148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 userDrawn="1"/>
        </p:nvSpPr>
        <p:spPr>
          <a:xfrm>
            <a:off x="5041035" y="4197531"/>
            <a:ext cx="2090876" cy="2090876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atin typeface="ITC Franklin Gothic BookXCp" panose="020B0508030503020204" pitchFamily="34" charset="0"/>
            </a:endParaRP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3048" y="4488994"/>
            <a:ext cx="1466850" cy="1501259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Störer:</a:t>
            </a:r>
          </a:p>
          <a:p>
            <a:pPr lvl="0"/>
            <a:r>
              <a:rPr lang="de-DE"/>
              <a:t>Hier ist Platz</a:t>
            </a:r>
          </a:p>
          <a:p>
            <a:pPr lvl="0"/>
            <a:r>
              <a:rPr lang="de-DE"/>
              <a:t>für wichtige</a:t>
            </a:r>
          </a:p>
          <a:p>
            <a:pPr lvl="0"/>
            <a:r>
              <a:rPr lang="de-DE"/>
              <a:t>Infos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/>
              <a:t>Hier ist Platz</a:t>
            </a:r>
            <a:br>
              <a:rPr lang="de-DE"/>
            </a:br>
            <a:r>
              <a:rPr lang="de-DE"/>
              <a:t>für eine 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57EF0CD-E158-BEAC-453A-D3F0B0263A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32" y="4687830"/>
            <a:ext cx="2399001" cy="16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folie Farb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0A30B0-4478-FBD7-F90B-9B6076AAE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50605" y="1090538"/>
            <a:ext cx="10821991" cy="2501159"/>
          </a:xfrm>
          <a:noFill/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72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Hier ist Platz</a:t>
            </a:r>
            <a:br>
              <a:rPr lang="de-DE"/>
            </a:br>
            <a:r>
              <a:rPr lang="de-DE"/>
              <a:t>für eine dreizeilige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47351" y="4190739"/>
            <a:ext cx="6625426" cy="1857375"/>
          </a:xfr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314597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50604" y="2062065"/>
            <a:ext cx="10821992" cy="1298607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0">
                <a:latin typeface="+mj-lt"/>
              </a:defRPr>
            </a:lvl1pPr>
          </a:lstStyle>
          <a:p>
            <a:r>
              <a:rPr lang="de-DE"/>
              <a:t>Kapitel Zwischenüberschrift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50604" y="3490070"/>
            <a:ext cx="10821992" cy="1819047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cap="none" baseline="0">
                <a:solidFill>
                  <a:srgbClr val="00306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Optionale Subheadline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E960-89DA-4FA3-9CB9-C29EE3021303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</a:t>
            </a:r>
            <a:r>
              <a:rPr lang="de-DE" err="1"/>
              <a:t>of</a:t>
            </a:r>
            <a:r>
              <a:rPr lang="de-DE"/>
              <a:t> Applied </a:t>
            </a:r>
            <a:r>
              <a:rPr lang="de-DE" err="1"/>
              <a:t>Sciences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Management &amp; Communication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20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 marL="228600" indent="-228600">
              <a:buClr>
                <a:srgbClr val="00306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E2001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ClrTx/>
              <a:buFont typeface="Symbol" panose="05050102010706020507" pitchFamily="18" charset="2"/>
              <a:buChar char="-"/>
              <a:defRPr>
                <a:latin typeface="+mn-lt"/>
              </a:defRPr>
            </a:lvl3pPr>
            <a:lvl4pPr marL="1600200" indent="-228600">
              <a:buClr>
                <a:srgbClr val="4A2E86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389D8B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38A4-29A1-4682-814B-BFD3BB61D34D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</a:t>
            </a:r>
            <a:r>
              <a:rPr lang="de-DE" err="1"/>
              <a:t>of</a:t>
            </a:r>
            <a:r>
              <a:rPr lang="de-DE"/>
              <a:t> Applied </a:t>
            </a:r>
            <a:r>
              <a:rPr lang="de-DE" err="1"/>
              <a:t>Sciences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Management &amp; Communication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70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FEAE28-7455-49D6-CED0-8DE30FA4F80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0604" y="551935"/>
            <a:ext cx="9795625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0604" y="2026507"/>
            <a:ext cx="10821991" cy="415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0604" y="6356349"/>
            <a:ext cx="2387118" cy="29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46567"/>
                </a:solidFill>
                <a:latin typeface="Franklin Gothic Book" panose="020B0503020102020204" pitchFamily="34" charset="0"/>
              </a:defRPr>
            </a:lvl1pPr>
          </a:lstStyle>
          <a:p>
            <a:fld id="{0ACC0060-1C1B-43F8-ABB1-D65BCA5A9E55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25025" y="6356350"/>
            <a:ext cx="4677749" cy="29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46567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DE"/>
              <a:t>University </a:t>
            </a:r>
            <a:r>
              <a:rPr lang="de-DE" err="1"/>
              <a:t>of</a:t>
            </a:r>
            <a:r>
              <a:rPr lang="de-DE"/>
              <a:t> Applied </a:t>
            </a:r>
            <a:r>
              <a:rPr lang="de-DE" err="1"/>
              <a:t>Sciences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Management &amp; Communication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29396" y="6349220"/>
            <a:ext cx="2743200" cy="29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46567"/>
                </a:solidFill>
                <a:latin typeface="Franklin Gothic Book" panose="020B0503020102020204" pitchFamily="34" charset="0"/>
              </a:defRPr>
            </a:lvl1pPr>
          </a:lstStyle>
          <a:p>
            <a:fld id="{23386B85-B2B2-4509-B830-92A2CE00A0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5" r:id="rId4"/>
    <p:sldLayoutId id="2147483666" r:id="rId5"/>
    <p:sldLayoutId id="2147483667" r:id="rId6"/>
    <p:sldLayoutId id="2147483663" r:id="rId7"/>
    <p:sldLayoutId id="2147483660" r:id="rId8"/>
    <p:sldLayoutId id="2147483650" r:id="rId9"/>
    <p:sldLayoutId id="2147483652" r:id="rId10"/>
    <p:sldLayoutId id="2147483653" r:id="rId11"/>
    <p:sldLayoutId id="2147483654" r:id="rId12"/>
    <p:sldLayoutId id="2147483657" r:id="rId13"/>
    <p:sldLayoutId id="2147483655" r:id="rId14"/>
    <p:sldLayoutId id="2147483662" r:id="rId15"/>
  </p:sldLayoutIdLst>
  <p:hf hd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000" b="0" kern="1200">
          <a:solidFill>
            <a:srgbClr val="00306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064"/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001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Symbol" panose="05050102010706020507" pitchFamily="18" charset="2"/>
        <a:buChar char="-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2E86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89D8B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Cklmsy-Ib7I?feature=oembed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/>
              <a:t>University </a:t>
            </a:r>
            <a:r>
              <a:rPr lang="de-DE" sz="4400" dirty="0" err="1"/>
              <a:t>of</a:t>
            </a:r>
            <a:r>
              <a:rPr lang="de-DE" sz="4400" dirty="0"/>
              <a:t> Applied Sciences </a:t>
            </a:r>
            <a:r>
              <a:rPr lang="de-DE" sz="4400" dirty="0" err="1"/>
              <a:t>for</a:t>
            </a:r>
            <a:r>
              <a:rPr lang="de-DE" sz="4400" dirty="0"/>
              <a:t> Management &amp; Communication, Vienna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92000" y="3681917"/>
            <a:ext cx="4959178" cy="1072854"/>
          </a:xfrm>
        </p:spPr>
        <p:txBody>
          <a:bodyPr/>
          <a:lstStyle/>
          <a:p>
            <a:r>
              <a:rPr lang="de-DE" dirty="0"/>
              <a:t>Student Mobility: </a:t>
            </a:r>
          </a:p>
          <a:p>
            <a:r>
              <a:rPr lang="de-DE" dirty="0"/>
              <a:t>Obstacles &amp; </a:t>
            </a:r>
            <a:r>
              <a:rPr lang="de-DE" dirty="0" err="1"/>
              <a:t>Opportunities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0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D03C1-49FB-3257-5F48-FEB4AA04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274DE-EAF8-C25F-8A20-089106F61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We want to collaborate with you! </a:t>
            </a:r>
            <a:r>
              <a:rPr lang="en-AU"/>
              <a:t>Let’s explore…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AU" dirty="0"/>
              <a:t>a short-term mobility format</a:t>
            </a:r>
          </a:p>
          <a:p>
            <a:pPr lvl="1"/>
            <a:r>
              <a:rPr lang="en-AU" dirty="0"/>
              <a:t>uncomplicated, flexible, experimental</a:t>
            </a:r>
          </a:p>
          <a:p>
            <a:pPr lvl="1"/>
            <a:r>
              <a:rPr lang="en-AU" dirty="0"/>
              <a:t>focus on Communication Management / Marketing &amp; </a:t>
            </a:r>
            <a:r>
              <a:rPr lang="en-AU" dirty="0" err="1"/>
              <a:t>Salesmanagement</a:t>
            </a:r>
            <a:endParaRPr lang="en-AU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02B3FA-6E94-4385-88D3-2D1C0FA9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Applied Sciences for Management &amp; Communication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48F39D-03AC-1D7C-84DE-83EABEFD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6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59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F7E84-54DE-7363-A108-D93E10D7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Promoting</a:t>
            </a:r>
            <a:r>
              <a:rPr lang="de-DE" dirty="0"/>
              <a:t> Student Mobility</a:t>
            </a:r>
          </a:p>
        </p:txBody>
      </p:sp>
      <p:pic>
        <p:nvPicPr>
          <p:cNvPr id="6" name="Onlinemedien 5" title="Was mir die FHWien der WKW ermöglicht hat ...">
            <a:hlinkClick r:id="" action="ppaction://media"/>
            <a:extLst>
              <a:ext uri="{FF2B5EF4-FFF2-40B4-BE49-F238E27FC236}">
                <a16:creationId xmlns:a16="http://schemas.microsoft.com/office/drawing/2014/main" id="{25B64D6A-F0CF-C6E3-5C43-7A71EF7DE7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596" y="1485050"/>
            <a:ext cx="7345362" cy="41497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533B72-F03D-DEB2-1041-81EE268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Applied Sciences for Management &amp; Communication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24D11B-800D-582C-22C2-1945CC9C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2</a:t>
            </a:fld>
            <a:endParaRPr lang="de-DE" dirty="0"/>
          </a:p>
        </p:txBody>
      </p:sp>
      <p:pic>
        <p:nvPicPr>
          <p:cNvPr id="7" name="Grafik 6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BA82CD5B-D5B7-257E-AC87-4651CA7BC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50" y="4052194"/>
            <a:ext cx="2688114" cy="853369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FD75433C-E77F-89A9-0CF2-98EDA147A641}"/>
              </a:ext>
            </a:extLst>
          </p:cNvPr>
          <p:cNvSpPr txBox="1">
            <a:spLocks/>
          </p:cNvSpPr>
          <p:nvPr/>
        </p:nvSpPr>
        <p:spPr>
          <a:xfrm>
            <a:off x="8363353" y="5143543"/>
            <a:ext cx="3828647" cy="4912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06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1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Symbol" panose="05050102010706020507" pitchFamily="18" charset="2"/>
              <a:buChar char="-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2E8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9D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/>
              <a:t>Education </a:t>
            </a:r>
            <a:r>
              <a:rPr lang="de-DE" sz="1200" dirty="0" err="1"/>
              <a:t>through</a:t>
            </a:r>
            <a:r>
              <a:rPr lang="de-DE" sz="1200" dirty="0"/>
              <a:t> Innovation and </a:t>
            </a:r>
            <a:r>
              <a:rPr lang="de-DE" sz="1200" dirty="0" err="1"/>
              <a:t>Cooperation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MA23 – Economy, </a:t>
            </a:r>
            <a:r>
              <a:rPr lang="de-DE" sz="1200" dirty="0" err="1"/>
              <a:t>Employment</a:t>
            </a:r>
            <a:r>
              <a:rPr lang="de-DE" sz="1200" dirty="0"/>
              <a:t> and </a:t>
            </a:r>
            <a:r>
              <a:rPr lang="de-DE" sz="1200" dirty="0" err="1"/>
              <a:t>Statistics</a:t>
            </a:r>
            <a:endParaRPr lang="de-DE" sz="1200" dirty="0"/>
          </a:p>
          <a:p>
            <a:pPr marL="0" indent="0"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600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B92C-EBC0-15AF-1C6F-6101FC7D1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00612-7CCB-4E30-AC6F-0E224708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Survey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B2DD8A-4389-592A-8352-8A9C0E4EB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DIB (BA) &amp; COM/MARS (MA)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How interested are students in studying abroad?</a:t>
            </a:r>
          </a:p>
          <a:p>
            <a:pPr lvl="1"/>
            <a:r>
              <a:rPr lang="en-US" dirty="0"/>
              <a:t>What has prevented students from doing this so far? </a:t>
            </a:r>
          </a:p>
          <a:p>
            <a:pPr lvl="1"/>
            <a:r>
              <a:rPr lang="en-US" dirty="0"/>
              <a:t>What can be done to help overcome those obstacles? </a:t>
            </a:r>
          </a:p>
          <a:p>
            <a:pPr lvl="1"/>
            <a:endParaRPr lang="en-US" dirty="0"/>
          </a:p>
          <a:p>
            <a:pPr marL="457200" lvl="1" indent="0" algn="r">
              <a:buNone/>
            </a:pPr>
            <a:r>
              <a:rPr lang="en-US" dirty="0"/>
              <a:t>…What mobility formats would be particularly suitable for students?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03CDF2-A015-4C21-A285-3243A7E5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Applied Sciences for Management &amp; Communication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17BA5D-6126-52DB-D01F-0658948D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59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07DC4F6-849C-21F2-BC9E-6E6A03BC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Survey Outcome: Top 3 Mobility Obstacles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EB775F-90AB-F9D5-202B-8E29EF38A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 DIB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84A2DC-7652-A0B1-21BB-A5EDBE846B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/>
              <a:t>Work obligations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Private obligations (e.g. family, friends, pets,…)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Lack of attractive partner universities for own degree program</a:t>
            </a:r>
            <a:r>
              <a:rPr lang="de-DE" dirty="0"/>
              <a:t> /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</a:t>
            </a:r>
            <a:r>
              <a:rPr lang="de-DE" dirty="0" err="1"/>
              <a:t>opportunities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1FD2583-C081-7086-060E-2F94D0CEF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MA COM/MARS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48ABC82-A1A4-F081-C990-762BC2083C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/>
              <a:t>Work obligations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Financial </a:t>
            </a:r>
            <a:r>
              <a:rPr lang="de-DE" dirty="0" err="1"/>
              <a:t>concerns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Private obligations (e.g. family, friends, pets,…)</a:t>
            </a:r>
          </a:p>
        </p:txBody>
      </p:sp>
    </p:spTree>
    <p:extLst>
      <p:ext uri="{BB962C8B-B14F-4D97-AF65-F5344CB8AC3E}">
        <p14:creationId xmlns:p14="http://schemas.microsoft.com/office/powerpoint/2010/main" val="83750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25AC8CE-99CB-C667-3B4A-3AC41BEB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6" y="735583"/>
            <a:ext cx="9416590" cy="4655455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F888CB4-31EA-AF07-B243-9C0740FF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Applied Sciences for Management &amp; Communication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E805401-D812-4D1F-813D-F684D4F8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1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C3BE8C-D812-3EF5-319B-E2EEB3525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E" sz="2400" b="1" dirty="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Duration</a:t>
            </a:r>
            <a:r>
              <a:rPr lang="en-IE" sz="2400" dirty="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: a maximum of 2 weeks </a:t>
            </a:r>
            <a:r>
              <a:rPr lang="en-IE" sz="2400" dirty="0">
                <a:latin typeface="Franklin Gothic Book"/>
                <a:ea typeface="Franklin Gothic Book" panose="020B0503020102020204" pitchFamily="34" charset="0"/>
                <a:cs typeface="Times New Roman"/>
              </a:rPr>
              <a:t>(preferably less)</a:t>
            </a:r>
            <a:endParaRPr lang="en-IE" sz="2400" dirty="0">
              <a:effectLst/>
              <a:latin typeface="Franklin Gothic Book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E" sz="2400" b="1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Financial support: </a:t>
            </a:r>
            <a:r>
              <a:rPr lang="en-IE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affordable opportunities or funding</a:t>
            </a:r>
            <a:endParaRPr lang="en-IE" sz="2400" dirty="0"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E" sz="2400" b="1" dirty="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Virtual phases: </a:t>
            </a:r>
            <a:r>
              <a:rPr lang="en-IE" sz="2400" dirty="0">
                <a:latin typeface="Franklin Gothic Book"/>
                <a:ea typeface="Franklin Gothic Book" panose="020B0503020102020204" pitchFamily="34" charset="0"/>
                <a:cs typeface="Times New Roman"/>
              </a:rPr>
              <a:t>less attractive than actual travel</a:t>
            </a:r>
            <a:endParaRPr lang="en-IE" sz="2400" dirty="0">
              <a:effectLst/>
              <a:latin typeface="Franklin Gothic Book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E" sz="2400" b="1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Place</a:t>
            </a:r>
            <a:r>
              <a:rPr lang="en-IE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: preferably within Europe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E" sz="2400" b="1" dirty="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Program:</a:t>
            </a:r>
            <a:r>
              <a:rPr lang="en-IE" sz="2400" dirty="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 should include </a:t>
            </a:r>
            <a:r>
              <a:rPr lang="en-IE" sz="2400" b="1" dirty="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cultural activities</a:t>
            </a:r>
            <a:endParaRPr lang="en-IE" sz="2400" b="1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E" sz="2400" b="1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Corporate (private sector) co-operations: </a:t>
            </a:r>
            <a:r>
              <a:rPr lang="en-IE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desirable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E" sz="2400" b="1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Language of instruction</a:t>
            </a:r>
            <a:r>
              <a:rPr lang="en-IE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: English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E2CFDB85-6F43-1CB9-D9BB-C540A1B0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552450"/>
            <a:ext cx="9794875" cy="1063625"/>
          </a:xfrm>
        </p:spPr>
        <p:txBody>
          <a:bodyPr>
            <a:normAutofit/>
          </a:bodyPr>
          <a:lstStyle/>
          <a:p>
            <a:r>
              <a:rPr lang="de-DE" dirty="0"/>
              <a:t>Survey Outcome: Mobility </a:t>
            </a:r>
            <a:r>
              <a:rPr lang="de-DE" dirty="0" err="1"/>
              <a:t>Opportunities</a:t>
            </a:r>
            <a:r>
              <a:rPr lang="de-DE" dirty="0"/>
              <a:t> I/II</a:t>
            </a:r>
          </a:p>
        </p:txBody>
      </p:sp>
    </p:spTree>
    <p:extLst>
      <p:ext uri="{BB962C8B-B14F-4D97-AF65-F5344CB8AC3E}">
        <p14:creationId xmlns:p14="http://schemas.microsoft.com/office/powerpoint/2010/main" val="328081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0B3272-FC59-F742-D4B6-DA4C7F80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Applied Sciences for Management &amp; Communication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C750B6-651C-68EE-8860-86D06170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E157E5-3EB5-1E0B-4456-0AA3F5FFF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1" y="931923"/>
            <a:ext cx="6797182" cy="53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8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C3BE8C-D812-3EF5-319B-E2EEB3525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International groups</a:t>
            </a:r>
            <a:r>
              <a:rPr lang="en-AU" dirty="0"/>
              <a:t>: working with students from partner universities</a:t>
            </a:r>
          </a:p>
          <a:p>
            <a:r>
              <a:rPr lang="en-AU" b="1" dirty="0"/>
              <a:t>Internationality of teachers: </a:t>
            </a:r>
            <a:r>
              <a:rPr lang="en-AU" dirty="0"/>
              <a:t>desired</a:t>
            </a:r>
            <a:endParaRPr lang="en-AU" b="1" dirty="0"/>
          </a:p>
          <a:p>
            <a:r>
              <a:rPr lang="en-AU" b="1" dirty="0"/>
              <a:t>Global topics: </a:t>
            </a:r>
            <a:r>
              <a:rPr lang="en-AU" dirty="0"/>
              <a:t>desired</a:t>
            </a:r>
            <a:endParaRPr lang="en-AU" b="1" dirty="0"/>
          </a:p>
          <a:p>
            <a:r>
              <a:rPr lang="en-AU" b="1" dirty="0"/>
              <a:t>Networking opportunities: </a:t>
            </a:r>
            <a:r>
              <a:rPr lang="en-AU" dirty="0"/>
              <a:t>desired</a:t>
            </a:r>
          </a:p>
          <a:p>
            <a:r>
              <a:rPr lang="en-AU" b="1" dirty="0"/>
              <a:t>Recognition of ECTS: </a:t>
            </a:r>
            <a:r>
              <a:rPr lang="en-AU" dirty="0"/>
              <a:t>makes it more attractive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9520A974-7EED-E729-54AF-B19DFED5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552450"/>
            <a:ext cx="9794875" cy="1063625"/>
          </a:xfrm>
        </p:spPr>
        <p:txBody>
          <a:bodyPr>
            <a:normAutofit/>
          </a:bodyPr>
          <a:lstStyle/>
          <a:p>
            <a:r>
              <a:rPr lang="de-DE" dirty="0"/>
              <a:t>Survey Outcome: Mobility </a:t>
            </a:r>
            <a:r>
              <a:rPr lang="de-DE" dirty="0" err="1"/>
              <a:t>Opportunities</a:t>
            </a:r>
            <a:r>
              <a:rPr lang="de-DE" dirty="0"/>
              <a:t> II/II</a:t>
            </a:r>
          </a:p>
        </p:txBody>
      </p:sp>
    </p:spTree>
    <p:extLst>
      <p:ext uri="{BB962C8B-B14F-4D97-AF65-F5344CB8AC3E}">
        <p14:creationId xmlns:p14="http://schemas.microsoft.com/office/powerpoint/2010/main" val="99693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3D81E9-233E-5859-1D89-8CEDF83B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Applied Sciences for Management &amp; Communication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5EA6C5-111F-94E3-6BE5-7E75570F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4DABBC-BE31-F828-DB28-69608EEA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46" y="1049672"/>
            <a:ext cx="7990750" cy="47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HWien der WKW">
      <a:dk1>
        <a:srgbClr val="003064"/>
      </a:dk1>
      <a:lt1>
        <a:sysClr val="window" lastClr="FFFFFF"/>
      </a:lt1>
      <a:dk2>
        <a:srgbClr val="646567"/>
      </a:dk2>
      <a:lt2>
        <a:srgbClr val="D5D6D7"/>
      </a:lt2>
      <a:accent1>
        <a:srgbClr val="003064"/>
      </a:accent1>
      <a:accent2>
        <a:srgbClr val="E2001A"/>
      </a:accent2>
      <a:accent3>
        <a:srgbClr val="009ACC"/>
      </a:accent3>
      <a:accent4>
        <a:srgbClr val="503795"/>
      </a:accent4>
      <a:accent5>
        <a:srgbClr val="3EAA96"/>
      </a:accent5>
      <a:accent6>
        <a:srgbClr val="FFD243"/>
      </a:accent6>
      <a:hlink>
        <a:srgbClr val="0563C1"/>
      </a:hlink>
      <a:folHlink>
        <a:srgbClr val="8C4A6B"/>
      </a:folHlink>
    </a:clrScheme>
    <a:fontScheme name="FHW Designschriften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_16-9_Powerpoint_Vorlage_2023.potx" id="{81EADC66-462B-4832-900E-706ED11C0F3A}" vid="{5DB5EC65-9651-45DB-916D-6E32A4D7D29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b33fc8-9b0c-4cae-b528-2e1338158cef" xsi:nil="true"/>
    <lcf76f155ced4ddcb4097134ff3c332f xmlns="397d0b19-ae2b-4e65-9393-22730556a32f">
      <Terms xmlns="http://schemas.microsoft.com/office/infopath/2007/PartnerControls"/>
    </lcf76f155ced4ddcb4097134ff3c332f>
    <SharedWithUsers xmlns="0fb33fc8-9b0c-4cae-b528-2e1338158cef">
      <UserInfo>
        <DisplayName>KATZLBERGER Kerstin | FHWien der WKW</DisplayName>
        <AccountId>19</AccountId>
        <AccountType/>
      </UserInfo>
      <UserInfo>
        <DisplayName>TAVERNARO-HAIDARIAN Leyla | FHWien der WKW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33F7B1A40284C85BE7CA71E87AF5D" ma:contentTypeVersion="17" ma:contentTypeDescription="Create a new document." ma:contentTypeScope="" ma:versionID="7de53bd0f6512328aa8b5a7f6e8891fd">
  <xsd:schema xmlns:xsd="http://www.w3.org/2001/XMLSchema" xmlns:xs="http://www.w3.org/2001/XMLSchema" xmlns:p="http://schemas.microsoft.com/office/2006/metadata/properties" xmlns:ns2="397d0b19-ae2b-4e65-9393-22730556a32f" xmlns:ns3="0fb33fc8-9b0c-4cae-b528-2e1338158cef" targetNamespace="http://schemas.microsoft.com/office/2006/metadata/properties" ma:root="true" ma:fieldsID="2f3cc6048c2ea24dba909f4c744860f6" ns2:_="" ns3:_="">
    <xsd:import namespace="397d0b19-ae2b-4e65-9393-22730556a32f"/>
    <xsd:import namespace="0fb33fc8-9b0c-4cae-b528-2e1338158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d0b19-ae2b-4e65-9393-22730556a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ea4d256-8097-4db7-b798-46338b310b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33fc8-9b0c-4cae-b528-2e1338158ce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053e8b4-0e88-4324-9a58-6591303ea335}" ma:internalName="TaxCatchAll" ma:showField="CatchAllData" ma:web="0fb33fc8-9b0c-4cae-b528-2e1338158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2BC429-723A-4F7E-A543-60EFC55B6134}">
  <ds:schemaRefs>
    <ds:schemaRef ds:uri="http://purl.org/dc/terms/"/>
    <ds:schemaRef ds:uri="5054ab37-1fa4-41b5-9a77-402c3547c35f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469be3e-4023-4cca-9f53-213183fbf0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86F9C6D-53FE-432D-85DF-B885C5B56160}"/>
</file>

<file path=customXml/itemProps3.xml><?xml version="1.0" encoding="utf-8"?>
<ds:datastoreItem xmlns:ds="http://schemas.openxmlformats.org/officeDocument/2006/customXml" ds:itemID="{1874FC88-F428-4D42-AF42-32DB093F6D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EN_16-9_Powerpoint_Vorlage_2023</Template>
  <TotalTime>0</TotalTime>
  <Words>323</Words>
  <Application>Microsoft Office PowerPoint</Application>
  <PresentationFormat>Breitbild</PresentationFormat>
  <Paragraphs>59</Paragraphs>
  <Slides>11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Medium Cond</vt:lpstr>
      <vt:lpstr>ITC Franklin Gothic BookXCp</vt:lpstr>
      <vt:lpstr>Symbol</vt:lpstr>
      <vt:lpstr>Wingdings</vt:lpstr>
      <vt:lpstr>Office</vt:lpstr>
      <vt:lpstr>University of Applied Sciences for Management &amp; Communication, Vienna</vt:lpstr>
      <vt:lpstr>Promoting Student Mobility</vt:lpstr>
      <vt:lpstr>Survey Overview</vt:lpstr>
      <vt:lpstr>Survey Outcome: Top 3 Mobility Obstacles</vt:lpstr>
      <vt:lpstr>PowerPoint-Präsentation</vt:lpstr>
      <vt:lpstr>Survey Outcome: Mobility Opportunities I/II</vt:lpstr>
      <vt:lpstr>PowerPoint-Präsentation</vt:lpstr>
      <vt:lpstr>Survey Outcome: Mobility Opportunities II/II</vt:lpstr>
      <vt:lpstr>PowerPoint-Präsentation</vt:lpstr>
      <vt:lpstr>In Conclusion</vt:lpstr>
      <vt:lpstr>PowerPoint-Präsentation</vt:lpstr>
    </vt:vector>
  </TitlesOfParts>
  <Company>FHWien der WKW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KATZLBERGER Kerstin | FHWien der WKW</dc:creator>
  <cp:lastModifiedBy>TAVERNARO-HAIDARIAN Leyla | FHWien der WKW</cp:lastModifiedBy>
  <cp:revision>16</cp:revision>
  <cp:lastPrinted>2019-11-27T08:59:23Z</cp:lastPrinted>
  <dcterms:created xsi:type="dcterms:W3CDTF">2023-06-12T07:06:10Z</dcterms:created>
  <dcterms:modified xsi:type="dcterms:W3CDTF">2024-04-18T09:02:08Z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0x01010003533F7B1A40284C85BE7CA71E87AF5D</vt:lpwstr>
  </property>
  <property fmtid="{D5CDD505-2E9C-101B-9397-08002B2CF9AE}" pid="3" name="Order">
    <vt:r8>90610300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