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3"/>
    <p:sldMasterId id="2147483686" r:id="rId4"/>
    <p:sldMasterId id="2147483698" r:id="rId5"/>
    <p:sldMasterId id="2147483702" r:id="rId6"/>
    <p:sldMasterId id="2147483704" r:id="rId7"/>
  </p:sldMasterIdLst>
  <p:sldIdLst>
    <p:sldId id="256" r:id="rId8"/>
    <p:sldId id="257" r:id="rId9"/>
    <p:sldId id="262" r:id="rId10"/>
    <p:sldId id="258" r:id="rId11"/>
    <p:sldId id="259" r:id="rId12"/>
    <p:sldId id="263" r:id="rId13"/>
    <p:sldId id="260" r:id="rId14"/>
    <p:sldId id="261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>
      <p:cViewPr varScale="1">
        <p:scale>
          <a:sx n="84" d="100"/>
          <a:sy n="84" d="100"/>
        </p:scale>
        <p:origin x="14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Bottegal" userId="fe73cb96-0183-4398-8f97-8b5e3cb14950" providerId="ADAL" clId="{9E7C229A-1936-43A3-BA49-6F435E00F51B}"/>
    <pc:docChg chg="modSld">
      <pc:chgData name="Francesco Bottegal" userId="fe73cb96-0183-4398-8f97-8b5e3cb14950" providerId="ADAL" clId="{9E7C229A-1936-43A3-BA49-6F435E00F51B}" dt="2024-04-26T11:36:29.750" v="1" actId="20577"/>
      <pc:docMkLst>
        <pc:docMk/>
      </pc:docMkLst>
      <pc:sldChg chg="modSp mod">
        <pc:chgData name="Francesco Bottegal" userId="fe73cb96-0183-4398-8f97-8b5e3cb14950" providerId="ADAL" clId="{9E7C229A-1936-43A3-BA49-6F435E00F51B}" dt="2024-04-26T11:36:29.750" v="1" actId="20577"/>
        <pc:sldMkLst>
          <pc:docMk/>
          <pc:sldMk cId="0" sldId="257"/>
        </pc:sldMkLst>
        <pc:spChg chg="mod">
          <ac:chgData name="Francesco Bottegal" userId="fe73cb96-0183-4398-8f97-8b5e3cb14950" providerId="ADAL" clId="{9E7C229A-1936-43A3-BA49-6F435E00F51B}" dt="2024-04-26T11:36:29.750" v="1" actId="20577"/>
          <ac:spMkLst>
            <pc:docMk/>
            <pc:sldMk cId="0" sldId="257"/>
            <ac:spMk id="2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 err="1"/>
              <a:t>Graph</a:t>
            </a:r>
            <a:r>
              <a:rPr lang="cs-CZ" dirty="0"/>
              <a:t> </a:t>
            </a:r>
            <a:r>
              <a:rPr lang="cs-CZ" dirty="0" err="1"/>
              <a:t>name</a:t>
            </a:r>
            <a:endParaRPr lang="cs-CZ" dirty="0"/>
          </a:p>
        </c:rich>
      </c:tx>
      <c:layout>
        <c:manualLayout>
          <c:xMode val="edge"/>
          <c:yMode val="edge"/>
          <c:x val="6.7578487579540367E-2"/>
          <c:y val="3.06571884324651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5BC4F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61-448B-9883-4DDC5A2D2ED5}"/>
              </c:ext>
            </c:extLst>
          </c:dPt>
          <c:dPt>
            <c:idx val="1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262-43CA-A3D1-3649BE932101}"/>
              </c:ext>
            </c:extLst>
          </c:dPt>
          <c:dPt>
            <c:idx val="2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262-43CA-A3D1-3649BE932101}"/>
              </c:ext>
            </c:extLst>
          </c:dPt>
          <c:dPt>
            <c:idx val="3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262-43CA-A3D1-3649BE932101}"/>
              </c:ext>
            </c:extLst>
          </c:dPt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61-448B-9883-4DDC5A2D2ED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B10062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61-448B-9883-4DDC5A2D2ED5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EB6608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61-448B-9883-4DDC5A2D2ED5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00659B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61-448B-9883-4DDC5A2D2ED5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00988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61-448B-9883-4DDC5A2D2ED5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5BC4F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361-448B-9883-4DDC5A2D2ED5}"/>
            </c:ext>
          </c:extLst>
        </c:ser>
        <c:ser>
          <c:idx val="6"/>
          <c:order val="6"/>
          <c:tx>
            <c:strRef>
              <c:f>List1!$H$1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E73088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List1!$H$2:$H$5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61-448B-9883-4DDC5A2D2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283247"/>
        <c:axId val="336943279"/>
      </c:barChart>
      <c:catAx>
        <c:axId val="33628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943279"/>
        <c:crosses val="autoZero"/>
        <c:auto val="1"/>
        <c:lblAlgn val="ctr"/>
        <c:lblOffset val="100"/>
        <c:noMultiLvlLbl val="0"/>
      </c:catAx>
      <c:valAx>
        <c:axId val="336943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283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61150" y="981075"/>
            <a:ext cx="1943100" cy="54006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27088" y="981075"/>
            <a:ext cx="5681662" cy="54006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37274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1113" y="37274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72313" y="2205038"/>
            <a:ext cx="2057400" cy="60483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2205038"/>
            <a:ext cx="6019800" cy="60483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DC2BBFE-A8CD-4D48-ABD7-8B5C813AFF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750" y="2308461"/>
            <a:ext cx="7858126" cy="1782150"/>
          </a:xfrm>
          <a:prstGeom prst="rect">
            <a:avLst/>
          </a:prstGeom>
        </p:spPr>
        <p:txBody>
          <a:bodyPr anchor="t"/>
          <a:lstStyle>
            <a:lvl1pPr algn="l">
              <a:defRPr sz="45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presentation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1680B4E0-E2A6-445C-A8A9-40C13FB025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0" y="4204911"/>
            <a:ext cx="7839076" cy="8136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 err="1"/>
              <a:t>Subtitle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presentation</a:t>
            </a:r>
            <a:endParaRPr lang="cs-CZ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70F7704B-65D1-411E-9ED7-42D7303D56B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6170" y="870423"/>
            <a:ext cx="2789180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125" b="1">
                <a:solidFill>
                  <a:srgbClr val="EB6608"/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 and surname of author</a:t>
            </a:r>
            <a:endParaRPr lang="cs-CZ" dirty="0"/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D46CB9DB-D95D-461E-813E-B51BEF2714A5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726170" y="1182051"/>
            <a:ext cx="2789180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50">
                <a:solidFill>
                  <a:srgbClr val="4A4A49"/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Name </a:t>
            </a:r>
            <a:r>
              <a:rPr lang="cs-CZ" dirty="0" err="1"/>
              <a:t>of</a:t>
            </a:r>
            <a:r>
              <a:rPr lang="cs-CZ" dirty="0"/>
              <a:t> department</a:t>
            </a:r>
          </a:p>
        </p:txBody>
      </p:sp>
    </p:spTree>
    <p:extLst>
      <p:ext uri="{BB962C8B-B14F-4D97-AF65-F5344CB8AC3E}">
        <p14:creationId xmlns:p14="http://schemas.microsoft.com/office/powerpoint/2010/main" val="25904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30005559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3514579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/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385D2EC-AC40-469A-B946-85BD13BAFB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2300150"/>
            <a:ext cx="7886701" cy="1782150"/>
          </a:xfrm>
          <a:prstGeom prst="rect">
            <a:avLst/>
          </a:prstGeom>
        </p:spPr>
        <p:txBody>
          <a:bodyPr anchor="t"/>
          <a:lstStyle>
            <a:lvl1pPr algn="l"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presentation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C9D40B68-1DFF-4DFE-9945-7140A7BBEF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4196600"/>
            <a:ext cx="7867651" cy="8136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 err="1"/>
              <a:t>Subtitle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presentation</a:t>
            </a:r>
            <a:endParaRPr lang="cs-CZ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1491C9A1-350F-4C15-93DA-392A4009D6A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726170" y="870423"/>
            <a:ext cx="2789180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125" b="1">
                <a:solidFill>
                  <a:srgbClr val="FFD2B3"/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 and surname of author</a:t>
            </a:r>
            <a:endParaRPr lang="cs-CZ" dirty="0"/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2E1C3941-2F56-47F6-A991-87CBA6160C1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726170" y="1182051"/>
            <a:ext cx="2789180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50">
                <a:solidFill>
                  <a:schemeClr val="bg1"/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name.surname@vse.cz</a:t>
            </a:r>
          </a:p>
        </p:txBody>
      </p:sp>
    </p:spTree>
    <p:extLst>
      <p:ext uri="{BB962C8B-B14F-4D97-AF65-F5344CB8AC3E}">
        <p14:creationId xmlns:p14="http://schemas.microsoft.com/office/powerpoint/2010/main" val="256741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EBE9D-4844-416F-A47B-E71F5CB393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6471AA-641D-48E4-895F-2C70DDA447D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51239B-9FE1-4DB1-BD79-B7D38D33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3E641A-DC32-4DD9-8307-46D9DFF5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2F49C3-090D-4190-9CE2-36066030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42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AB441-3D76-4218-81BE-D7E4F3F92A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84F63F-E322-46AC-A5C6-E1540E1BD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the template style.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39DC5B-E1B0-4FCB-9D9A-C6471A28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462326-6725-45D6-8FAC-124BEDCD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92F161-156E-4802-8F1B-078DF89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9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A8AAD-C4A1-48ED-8D79-3AB4069FE7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D2D865-A902-4D7C-A0B5-B2C4BB1953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the template style.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C5CC91-7444-4FBB-B6F3-3E6FBD5B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05772A-E403-4DD1-B232-954A3547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89E5D0-757E-45AA-8FEA-238040FB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9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01FF8-98E7-49CB-8B33-E139EF39E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F8276E-A998-4BB7-B53A-49EC37A4100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530725"/>
          </a:xfrm>
        </p:spPr>
        <p:txBody>
          <a:bodyPr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672645-DFF8-41C8-8BAC-5F24D188FE2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530724"/>
          </a:xfrm>
        </p:spPr>
        <p:txBody>
          <a:bodyPr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3C31C8-960E-4A18-BC09-35D75D58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33D9D5-2EC6-4E2A-AA85-6FCF97D6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F1E174-D347-4AB1-95DE-ECA0F485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5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112A9-1FE6-4496-81B4-0842D25D8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1012826"/>
            <a:ext cx="7886700" cy="1325563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9BFB9E-5D3E-46B3-ABDB-B7E57DAC61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502C15-7789-4EE7-A643-5A633ABA3C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F85072-0475-4304-BE03-A72EA7AC393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1610A2-3C29-4B70-AF60-C2A3EBCE309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2C164E5-0EFB-46F1-BB95-CBBAC80C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4FD1153-99E6-4ECA-BF33-0E377D33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6282298-48D6-4F29-8798-A54B0577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50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43D58-00E6-4F74-B46F-884BB0737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1A4E0E-761B-449A-9AA3-FAB72639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D2199A-57B9-4C7C-A04D-6C8B8FF2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D08B6B-5218-473D-BD06-9695102C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32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ph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43D58-00E6-4F74-B46F-884BB0737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1A4E0E-761B-449A-9AA3-FAB72639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D2199A-57B9-4C7C-A04D-6C8B8FF2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D08B6B-5218-473D-BD06-9695102C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66D0A4D5-BA9C-4FF3-8DED-5DC2BE4CD09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50618995"/>
              </p:ext>
            </p:extLst>
          </p:nvPr>
        </p:nvGraphicFramePr>
        <p:xfrm>
          <a:off x="628650" y="1990725"/>
          <a:ext cx="7779543" cy="4147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108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B6AD0B-CD39-418F-BD86-753F9D93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3563E2-1FFA-41D6-A180-AB12573E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7A9ED8-2B82-40D5-A9B1-F2B165BE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3595AC0D-E641-4E07-B2CB-74274830B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100016"/>
            <a:ext cx="7779544" cy="689952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</p:spTree>
    <p:extLst>
      <p:ext uri="{BB962C8B-B14F-4D97-AF65-F5344CB8AC3E}">
        <p14:creationId xmlns:p14="http://schemas.microsoft.com/office/powerpoint/2010/main" val="9621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B6AD0B-CD39-418F-BD86-753F9D93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3563E2-1FFA-41D6-A180-AB12573E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7A9ED8-2B82-40D5-A9B1-F2B165BE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9841DB2C-4E87-4F77-9936-DB53842AFF3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2177856"/>
              </p:ext>
            </p:extLst>
          </p:nvPr>
        </p:nvGraphicFramePr>
        <p:xfrm>
          <a:off x="628651" y="2152650"/>
          <a:ext cx="7779546" cy="3605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436">
                  <a:extLst>
                    <a:ext uri="{9D8B030D-6E8A-4147-A177-3AD203B41FA5}">
                      <a16:colId xmlns:a16="http://schemas.microsoft.com/office/drawing/2014/main" val="1219353005"/>
                    </a:ext>
                  </a:extLst>
                </a:gridCol>
                <a:gridCol w="862436">
                  <a:extLst>
                    <a:ext uri="{9D8B030D-6E8A-4147-A177-3AD203B41FA5}">
                      <a16:colId xmlns:a16="http://schemas.microsoft.com/office/drawing/2014/main" val="4046355216"/>
                    </a:ext>
                  </a:extLst>
                </a:gridCol>
                <a:gridCol w="862436">
                  <a:extLst>
                    <a:ext uri="{9D8B030D-6E8A-4147-A177-3AD203B41FA5}">
                      <a16:colId xmlns:a16="http://schemas.microsoft.com/office/drawing/2014/main" val="1360489622"/>
                    </a:ext>
                  </a:extLst>
                </a:gridCol>
                <a:gridCol w="862436">
                  <a:extLst>
                    <a:ext uri="{9D8B030D-6E8A-4147-A177-3AD203B41FA5}">
                      <a16:colId xmlns:a16="http://schemas.microsoft.com/office/drawing/2014/main" val="2421545816"/>
                    </a:ext>
                  </a:extLst>
                </a:gridCol>
                <a:gridCol w="862436">
                  <a:extLst>
                    <a:ext uri="{9D8B030D-6E8A-4147-A177-3AD203B41FA5}">
                      <a16:colId xmlns:a16="http://schemas.microsoft.com/office/drawing/2014/main" val="445562066"/>
                    </a:ext>
                  </a:extLst>
                </a:gridCol>
                <a:gridCol w="862436">
                  <a:extLst>
                    <a:ext uri="{9D8B030D-6E8A-4147-A177-3AD203B41FA5}">
                      <a16:colId xmlns:a16="http://schemas.microsoft.com/office/drawing/2014/main" val="4004064892"/>
                    </a:ext>
                  </a:extLst>
                </a:gridCol>
                <a:gridCol w="862436">
                  <a:extLst>
                    <a:ext uri="{9D8B030D-6E8A-4147-A177-3AD203B41FA5}">
                      <a16:colId xmlns:a16="http://schemas.microsoft.com/office/drawing/2014/main" val="1769508777"/>
                    </a:ext>
                  </a:extLst>
                </a:gridCol>
                <a:gridCol w="862436">
                  <a:extLst>
                    <a:ext uri="{9D8B030D-6E8A-4147-A177-3AD203B41FA5}">
                      <a16:colId xmlns:a16="http://schemas.microsoft.com/office/drawing/2014/main" val="3799914238"/>
                    </a:ext>
                  </a:extLst>
                </a:gridCol>
                <a:gridCol w="880058">
                  <a:extLst>
                    <a:ext uri="{9D8B030D-6E8A-4147-A177-3AD203B41FA5}">
                      <a16:colId xmlns:a16="http://schemas.microsoft.com/office/drawing/2014/main" val="1835371581"/>
                    </a:ext>
                  </a:extLst>
                </a:gridCol>
              </a:tblGrid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rgbClr val="EB66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rgbClr val="EB66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rgbClr val="EB66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rgbClr val="EB66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rgbClr val="EB66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rgbClr val="EB66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rgbClr val="EB66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rgbClr val="EB66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rgbClr val="EB66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504544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812970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039754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737182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019941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95225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294286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marL="68580" marR="68580" anchor="ctr">
                    <a:solidFill>
                      <a:srgbClr val="FDE2CF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rgbClr val="FDE2CF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rgbClr val="FDE2CF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rgbClr val="FDE2CF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rgbClr val="FDE2CF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rgbClr val="FDE2CF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rgbClr val="FDE2CF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rgbClr val="FDE2CF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anchor="ctr">
                    <a:solidFill>
                      <a:srgbClr val="FD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52544"/>
                  </a:ext>
                </a:extLst>
              </a:tr>
            </a:tbl>
          </a:graphicData>
        </a:graphic>
      </p:graphicFrame>
      <p:sp>
        <p:nvSpPr>
          <p:cNvPr id="14" name="Nadpis 1">
            <a:extLst>
              <a:ext uri="{FF2B5EF4-FFF2-40B4-BE49-F238E27FC236}">
                <a16:creationId xmlns:a16="http://schemas.microsoft.com/office/drawing/2014/main" id="{3595AC0D-E641-4E07-B2CB-74274830B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100016"/>
            <a:ext cx="7779544" cy="689952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</p:spTree>
    <p:extLst>
      <p:ext uri="{BB962C8B-B14F-4D97-AF65-F5344CB8AC3E}">
        <p14:creationId xmlns:p14="http://schemas.microsoft.com/office/powerpoint/2010/main" val="9020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5CB4D-7416-4123-83CE-C769D1CEF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987425"/>
            <a:ext cx="2949178" cy="10699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998F7-E90D-471F-891C-0FD12349B8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53689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F5FE98-251D-4D3C-B8B7-DADD6DEB868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429895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the template style.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90EA42-058E-4D22-B615-D930D64C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8A484A-2BA3-41B7-86CF-5D3F9304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1B4CD1-4B53-455D-AE40-D95A24E4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8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97884-28AE-4700-9C13-68750D37E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987425"/>
            <a:ext cx="2949178" cy="10699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173077C-429C-4C0E-8F05-9FFAC62D143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887391" y="987426"/>
            <a:ext cx="4629150" cy="53689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/>
              <a:t>Picture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844AFA-992F-4BE4-ABDB-10F592A441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429895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the template style.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442129-45B5-4C81-B28A-AA85D4F4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712F59-4F02-4916-92FC-440DB3FE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93627A-E54A-4DF9-9A32-88F06F6E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27088" y="2503488"/>
            <a:ext cx="3811587" cy="387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91075" y="2503488"/>
            <a:ext cx="3813175" cy="387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7.png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981075"/>
            <a:ext cx="71389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LOREM IPSUM </a:t>
            </a:r>
            <a:br>
              <a:rPr lang="da-DK"/>
            </a:br>
            <a:r>
              <a:rPr lang="da-DK"/>
              <a:t>DOLOR SIT AMET </a:t>
            </a:r>
            <a:endParaRPr lang="cs-CZ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503488"/>
            <a:ext cx="7777162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consectetuer adipiscing mi et       </a:t>
            </a:r>
          </a:p>
          <a:p>
            <a:pPr lvl="0"/>
            <a:r>
              <a:rPr lang="cs-CZ"/>
              <a:t>erat praesent imperdiet, elit nec tempor </a:t>
            </a:r>
          </a:p>
          <a:p>
            <a:pPr lvl="0"/>
            <a:r>
              <a:rPr lang="cs-CZ"/>
              <a:t>semper tempor imperdiet pellentesque </a:t>
            </a:r>
          </a:p>
          <a:p>
            <a:pPr lvl="0"/>
            <a:r>
              <a:rPr lang="cs-CZ"/>
              <a:t>turpis suspendisse tellus       </a:t>
            </a:r>
          </a:p>
          <a:p>
            <a:pPr lvl="0"/>
            <a:r>
              <a:rPr lang="cs-CZ"/>
              <a:t>elit nec tempor semper semper tempor imperdiet pellentesque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1BBF1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3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2205038"/>
            <a:ext cx="82296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NADPIS TITULNÍ STÁNKY</a:t>
            </a:r>
            <a:br>
              <a:rPr lang="cs-CZ"/>
            </a:br>
            <a:r>
              <a:rPr lang="cs-CZ"/>
              <a:t>NA DVA ŘÁDKY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372745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Podtitulek na jeden řádek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44A193-2443-4336-B8E6-567C50C4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2FE8A-B6A8-4920-9B7E-768DE3DF4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12BF67-B920-4B8E-84CF-AAC489B8A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9CD2-0146-4F3B-A4AA-75EB0CF2F752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ED088-792C-4229-99A4-13C382DAC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F2DEB4-37E5-4BE0-984C-F6914BD2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9FAB3-BFA5-4172-A475-10F9ABCB38BA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35339CC5-C6E7-434C-822B-97788DCC5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67" y="1"/>
            <a:ext cx="9144467" cy="68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7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4A4A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EB6608"/>
        </a:buClr>
        <a:buFont typeface="Arial" panose="020B0604020202020204" pitchFamily="34" charset="0"/>
        <a:buChar char="•"/>
        <a:defRPr sz="21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EB6608"/>
        </a:buClr>
        <a:buFont typeface="Arial" panose="020B0604020202020204" pitchFamily="34" charset="0"/>
        <a:buChar char="•"/>
        <a:defRPr sz="1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EB6608"/>
        </a:buClr>
        <a:buFont typeface="Arial" panose="020B0604020202020204" pitchFamily="34" charset="0"/>
        <a:buChar char="•"/>
        <a:defRPr sz="15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EB6608"/>
        </a:buClr>
        <a:buFont typeface="Arial" panose="020B0604020202020204" pitchFamily="34" charset="0"/>
        <a:buChar char="•"/>
        <a:defRPr sz="135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EB6608"/>
        </a:buClr>
        <a:buFont typeface="Arial" panose="020B0604020202020204" pitchFamily="34" charset="0"/>
        <a:buChar char="•"/>
        <a:defRPr sz="135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ECFAEB94-5E55-4CD9-BEFD-F5079E6BF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085"/>
            <a:ext cx="9144000" cy="686108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44A193-2443-4336-B8E6-567C50C4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2FE8A-B6A8-4920-9B7E-768DE3DF4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12BF67-B920-4B8E-84CF-AAC489B8A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9CD2-0146-4F3B-A4AA-75EB0CF2F752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ED088-792C-4229-99A4-13C382DAC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F2DEB4-37E5-4BE0-984C-F6914BD2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9FAB3-BFA5-4172-A475-10F9ABCB3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42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FFD2B3"/>
        </a:buClr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D2B3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D2B3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D2B3"/>
        </a:buClr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D2B3"/>
        </a:buClr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49EED844-E6A5-41DE-AA01-387C50B9C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8314"/>
            <a:ext cx="9144000" cy="6861085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2880D60-8D5A-4F30-8176-00CA412270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35808" y="358715"/>
            <a:ext cx="151255" cy="201673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6E8F479B-9A7A-459E-BC6D-B77DD744A1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46860" y="360250"/>
            <a:ext cx="151255" cy="20167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8403B65-A3E4-4EA5-A348-D73A327280A2}"/>
              </a:ext>
            </a:extLst>
          </p:cNvPr>
          <p:cNvSpPr txBox="1"/>
          <p:nvPr/>
        </p:nvSpPr>
        <p:spPr>
          <a:xfrm>
            <a:off x="7892483" y="299367"/>
            <a:ext cx="989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>
                <a:solidFill>
                  <a:srgbClr val="EB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firvse</a:t>
            </a:r>
            <a:endParaRPr lang="cs-CZ" sz="1200" dirty="0">
              <a:solidFill>
                <a:srgbClr val="EB66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DCD643-C700-45E8-8816-DD3D4AEF500E}"/>
              </a:ext>
            </a:extLst>
          </p:cNvPr>
          <p:cNvSpPr txBox="1"/>
          <p:nvPr/>
        </p:nvSpPr>
        <p:spPr>
          <a:xfrm>
            <a:off x="6974971" y="299367"/>
            <a:ext cx="7688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50" dirty="0">
                <a:solidFill>
                  <a:srgbClr val="EB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fir.vse.cz</a:t>
            </a:r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A972C7-80EA-4001-A2C8-48457C78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0016"/>
            <a:ext cx="7779544" cy="689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A64F96-20EB-4338-812A-2CF45FA87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24050"/>
            <a:ext cx="7779544" cy="443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49455D-C2AF-42AF-A377-1FD957033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329ADC-2255-4EF3-B5C0-B90829E78CD9}" type="datetimeFigureOut">
              <a:rPr lang="cs-CZ" smtClean="0"/>
              <a:pPr/>
              <a:t>13.05.2024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38892D-BE40-4B7B-98A7-1B108AC51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406528-E83B-4FF2-81FD-6E1ED0DE8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25528" y="6356351"/>
            <a:ext cx="19826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CA258-668E-4A85-A197-2757C3BEE154}" type="slidenum">
              <a:rPr lang="cs-CZ" smtClean="0"/>
              <a:pPr/>
              <a:t>‹#›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D10A3706-260F-4282-8A81-582AB3112380}"/>
              </a:ext>
            </a:extLst>
          </p:cNvPr>
          <p:cNvSpPr txBox="1">
            <a:spLocks/>
          </p:cNvSpPr>
          <p:nvPr/>
        </p:nvSpPr>
        <p:spPr>
          <a:xfrm>
            <a:off x="8904339" y="6386024"/>
            <a:ext cx="290513" cy="45292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5BC4F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fld id="{166024C8-F27F-4469-B950-3CAEC9128C7E}" type="slidenum">
              <a:rPr lang="cs-CZ" sz="900" smtClean="0">
                <a:solidFill>
                  <a:schemeClr val="bg1"/>
                </a:solidFill>
              </a:rPr>
              <a:pPr algn="ctr"/>
              <a:t>‹#›</a:t>
            </a:fld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0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EB660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rgbClr val="EB6608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EB6608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EB6608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EB6608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EB6608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BIP: AI Campaign Hackathon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Online: 25th </a:t>
            </a:r>
            <a:r>
              <a:rPr lang="cs-CZ" dirty="0" err="1"/>
              <a:t>March</a:t>
            </a:r>
            <a:r>
              <a:rPr lang="cs-CZ" dirty="0"/>
              <a:t> and 27th </a:t>
            </a:r>
            <a:r>
              <a:rPr lang="cs-CZ" dirty="0" err="1"/>
              <a:t>March</a:t>
            </a:r>
            <a:r>
              <a:rPr lang="cs-CZ" dirty="0"/>
              <a:t> 2024</a:t>
            </a:r>
          </a:p>
          <a:p>
            <a:r>
              <a:rPr lang="cs-CZ" dirty="0"/>
              <a:t>On-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FONTYS </a:t>
            </a:r>
            <a:r>
              <a:rPr lang="cs-CZ" dirty="0" err="1"/>
              <a:t>Tilburg</a:t>
            </a:r>
            <a:r>
              <a:rPr lang="cs-CZ" dirty="0"/>
              <a:t>: 7th </a:t>
            </a:r>
            <a:r>
              <a:rPr lang="cs-CZ" dirty="0" err="1"/>
              <a:t>April</a:t>
            </a:r>
            <a:r>
              <a:rPr lang="cs-CZ" dirty="0"/>
              <a:t> 2024- 12th </a:t>
            </a:r>
            <a:r>
              <a:rPr lang="cs-CZ" dirty="0" err="1"/>
              <a:t>April</a:t>
            </a:r>
            <a:r>
              <a:rPr lang="cs-CZ" dirty="0"/>
              <a:t> 2024</a:t>
            </a:r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343C3BF-F44C-A0F7-6DFA-6DC3CB1C681F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cs-CZ" dirty="0"/>
              <a:t>Petr Král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13E6F02-173B-65C5-5020-632689F25709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cs-CZ" dirty="0" err="1"/>
              <a:t>petr.kral@vse.cz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100016"/>
            <a:ext cx="7779544" cy="960832"/>
          </a:xfrm>
        </p:spPr>
        <p:txBody>
          <a:bodyPr>
            <a:normAutofit/>
          </a:bodyPr>
          <a:lstStyle/>
          <a:p>
            <a:r>
              <a:rPr lang="en-US" dirty="0"/>
              <a:t>It all started at EDCOM meeting in Brussels in </a:t>
            </a:r>
            <a:r>
              <a:rPr lang="en-US"/>
              <a:t>December 2023</a:t>
            </a:r>
            <a:endParaRPr lang="en-US" dirty="0"/>
          </a:p>
        </p:txBody>
      </p:sp>
      <p:pic>
        <p:nvPicPr>
          <p:cNvPr id="1026" name="Picture 2" descr="Fontys">
            <a:extLst>
              <a:ext uri="{FF2B5EF4-FFF2-40B4-BE49-F238E27FC236}">
                <a16:creationId xmlns:a16="http://schemas.microsoft.com/office/drawing/2014/main" id="{5595CE6E-4C49-4507-0D7A-46134433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58753"/>
            <a:ext cx="2270540" cy="213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ŠE - blue logo - simple">
            <a:extLst>
              <a:ext uri="{FF2B5EF4-FFF2-40B4-BE49-F238E27FC236}">
                <a16:creationId xmlns:a16="http://schemas.microsoft.com/office/drawing/2014/main" id="{F245E02D-8790-F564-31E1-70FE74FA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81859"/>
            <a:ext cx="2091471" cy="1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U Cardenal Herrera University logo">
            <a:extLst>
              <a:ext uri="{FF2B5EF4-FFF2-40B4-BE49-F238E27FC236}">
                <a16:creationId xmlns:a16="http://schemas.microsoft.com/office/drawing/2014/main" id="{7472AD93-8803-E766-AD73-64194B3D1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48" y="4506493"/>
            <a:ext cx="1846064" cy="184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organizer: Joep </a:t>
            </a:r>
            <a:r>
              <a:rPr lang="en-US" dirty="0" err="1"/>
              <a:t>Peeters</a:t>
            </a:r>
            <a:r>
              <a:rPr lang="en-US" dirty="0"/>
              <a:t> (FONTYS)</a:t>
            </a:r>
          </a:p>
          <a:p>
            <a:r>
              <a:rPr lang="en-US" dirty="0"/>
              <a:t>30 students from 4 schools (6 teams- 6 coaches)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2F82E1-6484-F1BC-336A-FBF2AE3A3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88" y="3094647"/>
            <a:ext cx="5080000" cy="337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</a:t>
            </a:r>
          </a:p>
        </p:txBody>
      </p:sp>
      <p:pic>
        <p:nvPicPr>
          <p:cNvPr id="2050" name="Picture 2" descr="Logo KLM">
            <a:extLst>
              <a:ext uri="{FF2B5EF4-FFF2-40B4-BE49-F238E27FC236}">
                <a16:creationId xmlns:a16="http://schemas.microsoft.com/office/drawing/2014/main" id="{6D6584F2-8C6E-9092-2237-C28F24668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80543"/>
            <a:ext cx="2962537" cy="172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UID Creatives logo">
            <a:extLst>
              <a:ext uri="{FF2B5EF4-FFF2-40B4-BE49-F238E27FC236}">
                <a16:creationId xmlns:a16="http://schemas.microsoft.com/office/drawing/2014/main" id="{4494AA49-458C-9C85-9E57-59C4A3E9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2107952" cy="210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ontys">
            <a:extLst>
              <a:ext uri="{FF2B5EF4-FFF2-40B4-BE49-F238E27FC236}">
                <a16:creationId xmlns:a16="http://schemas.microsoft.com/office/drawing/2014/main" id="{347A06FF-7563-D913-9501-E60FCAE98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11" y="4365104"/>
            <a:ext cx="2270540" cy="213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Team Project</a:t>
            </a: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98A263CA-AEBC-6495-6540-A108A1106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79002"/>
            <a:ext cx="3810000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alt text provided for this image">
            <a:extLst>
              <a:ext uri="{FF2B5EF4-FFF2-40B4-BE49-F238E27FC236}">
                <a16:creationId xmlns:a16="http://schemas.microsoft.com/office/drawing/2014/main" id="{EBDA381A-35B0-E0A4-D6F2-C496D92C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93585"/>
            <a:ext cx="3965508" cy="223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IH video.mp4">
            <a:hlinkClick r:id="" action="ppaction://media"/>
            <a:extLst>
              <a:ext uri="{FF2B5EF4-FFF2-40B4-BE49-F238E27FC236}">
                <a16:creationId xmlns:a16="http://schemas.microsoft.com/office/drawing/2014/main" id="{DFC32C75-CD0F-0BEE-2F9F-3AC80FA63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4448" y="1628800"/>
            <a:ext cx="3810000" cy="2156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34C41-5094-7D7E-A6E9-AB98BA08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presentations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F05C5C-D751-071D-83D9-4173AB855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0848"/>
            <a:ext cx="8047806" cy="4295501"/>
          </a:xfrm>
        </p:spPr>
        <p:txBody>
          <a:bodyPr/>
          <a:lstStyle/>
          <a:p>
            <a:r>
              <a:rPr lang="cs-CZ" dirty="0"/>
              <a:t>In a TV studio</a:t>
            </a:r>
          </a:p>
          <a:p>
            <a:r>
              <a:rPr lang="cs-CZ" dirty="0"/>
              <a:t>In front </a:t>
            </a:r>
            <a:r>
              <a:rPr lang="cs-CZ" dirty="0" err="1"/>
              <a:t>of</a:t>
            </a:r>
            <a:r>
              <a:rPr lang="cs-CZ" dirty="0"/>
              <a:t> KLM </a:t>
            </a:r>
            <a:r>
              <a:rPr lang="cs-CZ" dirty="0" err="1"/>
              <a:t>representatives</a:t>
            </a:r>
            <a:r>
              <a:rPr lang="cs-CZ" dirty="0"/>
              <a:t> (CMO…)</a:t>
            </a:r>
          </a:p>
        </p:txBody>
      </p:sp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E66554E1-BA9D-5399-A421-386A2C98C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38" y="3299048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 alt text provided for this image">
            <a:extLst>
              <a:ext uri="{FF2B5EF4-FFF2-40B4-BE49-F238E27FC236}">
                <a16:creationId xmlns:a16="http://schemas.microsoft.com/office/drawing/2014/main" id="{52A798F1-3A91-2C07-D8F3-E588BC338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2382689" cy="24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life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636E1E3-F4B8-7628-6EC4-E7BF6764C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67969"/>
            <a:ext cx="4174232" cy="31306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D1754E-D04B-F021-9687-FA56FF3D7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967969"/>
            <a:ext cx="2536380" cy="4509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Super positive</a:t>
            </a:r>
          </a:p>
          <a:p>
            <a:endParaRPr lang="en-US" sz="2000" dirty="0"/>
          </a:p>
          <a:p>
            <a:r>
              <a:rPr lang="en-US" sz="2000" dirty="0"/>
              <a:t>We will run for the same BIP next year as well!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SE- Template">
  <a:themeElements>
    <a:clrScheme name="vnitrni_strank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nitrni_stran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nitrni_stran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trni_strank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trni_strank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trni_strank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trni_strank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itrni_strank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trni_strank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trni_strank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trni_strank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trni_strank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trni_strank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itrni_strank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ulni stranka">
  <a:themeElements>
    <a:clrScheme name="Titulni strank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ulni stran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ulni stran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ulni strank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ulni strank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ulni strank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ulni strank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ulni strank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ulni strank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ulni strank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ulni strank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ulni strank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ulni strank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ulni strank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2" id="{A5B98523-3F14-2D4D-86AB-B4795A937509}" vid="{639D73C9-126C-2F46-8C9F-9E8941447E23}"/>
    </a:ext>
  </a:extLst>
</a:theme>
</file>

<file path=ppt/theme/theme4.xml><?xml version="1.0" encoding="utf-8"?>
<a:theme xmlns:a="http://schemas.openxmlformats.org/drawingml/2006/main" name="Subtitle / fina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2" id="{A5B98523-3F14-2D4D-86AB-B4795A937509}" vid="{2BBF6693-A77A-F648-955C-6EB772E36297}"/>
    </a:ext>
  </a:extLst>
</a:theme>
</file>

<file path=ppt/theme/theme5.xml><?xml version="1.0" encoding="utf-8"?>
<a:theme xmlns:a="http://schemas.openxmlformats.org/drawingml/2006/main" name="Norma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2" id="{A5B98523-3F14-2D4D-86AB-B4795A937509}" vid="{DF576763-3A60-C844-831F-DF0AB05ACCD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533F7B1A40284C85BE7CA71E87AF5D" ma:contentTypeVersion="17" ma:contentTypeDescription="Create a new document." ma:contentTypeScope="" ma:versionID="7de53bd0f6512328aa8b5a7f6e8891fd">
  <xsd:schema xmlns:xsd="http://www.w3.org/2001/XMLSchema" xmlns:xs="http://www.w3.org/2001/XMLSchema" xmlns:p="http://schemas.microsoft.com/office/2006/metadata/properties" xmlns:ns2="397d0b19-ae2b-4e65-9393-22730556a32f" xmlns:ns3="0fb33fc8-9b0c-4cae-b528-2e1338158cef" targetNamespace="http://schemas.microsoft.com/office/2006/metadata/properties" ma:root="true" ma:fieldsID="2f3cc6048c2ea24dba909f4c744860f6" ns2:_="" ns3:_="">
    <xsd:import namespace="397d0b19-ae2b-4e65-9393-22730556a32f"/>
    <xsd:import namespace="0fb33fc8-9b0c-4cae-b528-2e1338158c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7d0b19-ae2b-4e65-9393-22730556a3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ea4d256-8097-4db7-b798-46338b310b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33fc8-9b0c-4cae-b528-2e1338158ce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053e8b4-0e88-4324-9a58-6591303ea335}" ma:internalName="TaxCatchAll" ma:showField="CatchAllData" ma:web="0fb33fc8-9b0c-4cae-b528-2e1338158c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818586-4826-4972-A610-77EFAA2C8F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7d0b19-ae2b-4e65-9393-22730556a32f"/>
    <ds:schemaRef ds:uri="0fb33fc8-9b0c-4cae-b528-2e1338158c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8225DE-13E4-47B3-A234-502E34BEA1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VSE- Template</Template>
  <TotalTime>581</TotalTime>
  <Words>99</Words>
  <Application>Microsoft Office PowerPoint</Application>
  <PresentationFormat>On-screen Show (4:3)</PresentationFormat>
  <Paragraphs>19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VSE- Template</vt:lpstr>
      <vt:lpstr>Titulni stranka</vt:lpstr>
      <vt:lpstr>Opening slide</vt:lpstr>
      <vt:lpstr>Subtitle / final slide</vt:lpstr>
      <vt:lpstr>Normal slide</vt:lpstr>
      <vt:lpstr>BIP: AI Campaign Hackathon </vt:lpstr>
      <vt:lpstr>It all started at EDCOM meeting in Brussels in December 2023</vt:lpstr>
      <vt:lpstr>Participants</vt:lpstr>
      <vt:lpstr>Program</vt:lpstr>
      <vt:lpstr>Team Project</vt:lpstr>
      <vt:lpstr>Final presentations</vt:lpstr>
      <vt:lpstr>Social life</vt:lpstr>
      <vt:lpstr>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CEMS Blocked Seminar</dc:title>
  <dc:creator>Petr</dc:creator>
  <cp:lastModifiedBy>Francesco Bottegal</cp:lastModifiedBy>
  <cp:revision>34</cp:revision>
  <dcterms:created xsi:type="dcterms:W3CDTF">2009-03-25T15:23:12Z</dcterms:created>
  <dcterms:modified xsi:type="dcterms:W3CDTF">2024-05-13T14:04:57Z</dcterms:modified>
</cp:coreProperties>
</file>